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Наталья Прокопенко" userId="040966a1764217ce" providerId="LiveId" clId="{B08A580B-EF6E-422F-9C98-4BDDABE54D88}"/>
    <pc:docChg chg="undo custSel addSld delSld modSld">
      <pc:chgData name="Наталья Прокопенко" userId="040966a1764217ce" providerId="LiveId" clId="{B08A580B-EF6E-422F-9C98-4BDDABE54D88}" dt="2023-08-20T07:25:21.234" v="331" actId="20577"/>
      <pc:docMkLst>
        <pc:docMk/>
      </pc:docMkLst>
      <pc:sldChg chg="modSp new add">
        <pc:chgData name="Наталья Прокопенко" userId="040966a1764217ce" providerId="LiveId" clId="{B08A580B-EF6E-422F-9C98-4BDDABE54D88}" dt="2023-08-20T07:25:21.234" v="331" actId="20577"/>
        <pc:sldMkLst>
          <pc:docMk/>
          <pc:sldMk cId="1253062615" sldId="260"/>
        </pc:sldMkLst>
        <pc:spChg chg="mod">
          <ac:chgData name="Наталья Прокопенко" userId="040966a1764217ce" providerId="LiveId" clId="{B08A580B-EF6E-422F-9C98-4BDDABE54D88}" dt="2023-03-27T09:13:53.484" v="69" actId="20577"/>
          <ac:spMkLst>
            <pc:docMk/>
            <pc:sldMk cId="1253062615" sldId="260"/>
            <ac:spMk id="2" creationId="{1F0D3425-9906-4B21-9CB9-6E97A9ACBC22}"/>
          </ac:spMkLst>
        </pc:spChg>
        <pc:spChg chg="mod">
          <ac:chgData name="Наталья Прокопенко" userId="040966a1764217ce" providerId="LiveId" clId="{B08A580B-EF6E-422F-9C98-4BDDABE54D88}" dt="2023-08-20T07:25:21.234" v="331" actId="20577"/>
          <ac:spMkLst>
            <pc:docMk/>
            <pc:sldMk cId="1253062615" sldId="260"/>
            <ac:spMk id="3" creationId="{20E65DB7-A6A0-4967-88E2-267707BC12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3FC15-09BE-4E85-94C4-EDEF3578F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СОЗДАНИЕ И ИСПОЛЬЗОВАНИЕ АЛГОРИТМОВ НА УРОКАХ РУССКОГО ЯЗЫКА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C407BD-9BC9-4C02-B24E-F41CFBC02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58871"/>
            <a:ext cx="7766936" cy="129988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ПРОКОПЕНКО НАТАЛЬЯ АЛЕКСАНДРОВНА,</a:t>
            </a:r>
          </a:p>
          <a:p>
            <a:r>
              <a:rPr lang="ru-RU" dirty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r>
              <a:rPr lang="ru-RU" dirty="0">
                <a:solidFill>
                  <a:schemeClr val="tx1"/>
                </a:solidFill>
              </a:rPr>
              <a:t>МАОУ «КАЛТАЙСКАЯ СОШ» ТОМСКОГО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88740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D237F-C800-43E2-8074-5AE19BAE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726759-59FE-4236-AF7B-5F1B3EA86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6000" dirty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9473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28ACC-8517-484D-8606-F9D21EFC6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702424"/>
          </a:xfrm>
        </p:spPr>
        <p:txBody>
          <a:bodyPr>
            <a:normAutofit fontScale="90000"/>
          </a:bodyPr>
          <a:lstStyle/>
          <a:p>
            <a:pPr indent="457200"/>
            <a:r>
              <a:rPr lang="ru-RU" dirty="0">
                <a:solidFill>
                  <a:schemeClr val="tx1"/>
                </a:solidFill>
              </a:rPr>
              <a:t>Год от года происходит усложнение программного материала по русскому языку, увеличивается объем предметных знаний, усложняются спецификации всех видов работ, а потенциал ребенка «больше» никак не становится.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4A558C1-AE51-4662-BFF6-22E4BAFE1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3225" y="3584429"/>
            <a:ext cx="4387653" cy="3273571"/>
          </a:xfrm>
        </p:spPr>
      </p:pic>
    </p:spTree>
    <p:extLst>
      <p:ext uri="{BB962C8B-B14F-4D97-AF65-F5344CB8AC3E}">
        <p14:creationId xmlns:p14="http://schemas.microsoft.com/office/powerpoint/2010/main" val="134222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9E1CE-A28C-46D2-9FFD-45F6652ED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Порядок работы с текстом задания к упражнению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0284B8-E418-451B-9F4C-76CD1FF39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7999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>
                <a:solidFill>
                  <a:schemeClr val="tx1"/>
                </a:solidFill>
              </a:rPr>
              <a:t>Разбиваем задание на предложения. Это нужно для того, чтобы ребенок понимал, сколько именно заданий ему предстоит выполнить. 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</a:rPr>
              <a:t>В каждом предложении находим глагол повелительного наклонения (шпаргалка для детей: ищи слово, которое отвечает на вопрос ЧТО (С)ДЕЛАЙ(ТЕ)? Именно этот глагол и становится смыслом задания, </a:t>
            </a:r>
            <a:r>
              <a:rPr lang="ru-RU" sz="2000" i="1" dirty="0">
                <a:solidFill>
                  <a:schemeClr val="tx1"/>
                </a:solidFill>
              </a:rPr>
              <a:t>например: спишите, подчеркните, выделите, найдите и т.д.</a:t>
            </a:r>
            <a:endParaRPr lang="ru-RU" sz="2000" dirty="0">
              <a:solidFill>
                <a:schemeClr val="tx1"/>
              </a:solidFill>
            </a:endParaRPr>
          </a:p>
          <a:p>
            <a:pPr lvl="0" algn="just"/>
            <a:r>
              <a:rPr lang="ru-RU" sz="2000" dirty="0">
                <a:solidFill>
                  <a:schemeClr val="tx1"/>
                </a:solidFill>
              </a:rPr>
              <a:t>От имеющегося глагола находим конкретное задание, его мы находим по вопросу винительного падежа КОГО? ЧТО? и подчеркиваем слова – суть задания, например, </a:t>
            </a:r>
            <a:r>
              <a:rPr lang="ru-RU" sz="2000" i="1" dirty="0">
                <a:solidFill>
                  <a:schemeClr val="tx1"/>
                </a:solidFill>
              </a:rPr>
              <a:t>грамматическую основу, падеж у выделенных существительных, спряжение глаголов и т.д.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6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A6B29-4141-4464-9202-569B664A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C'est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La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Vie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ABBCB5-B311-416B-893B-9622BE55D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1953"/>
            <a:ext cx="8596668" cy="4759409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Задания по учебнику на домашнюю работу я НЕ задаю, так как нахожусь в моральном конфликте с разработчиками и издателями ГДЗ. Задания формулирую такие же, как и в учебнике, но с другими предложениями и словами.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5803AA-A6F6-4061-B249-3378488A3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105" y="2843247"/>
            <a:ext cx="5450540" cy="356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D3425-9906-4B21-9CB9-6E97A9AC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Осознанное запоминание теоретического материала по русскому языку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65DB7-A6A0-4967-88E2-267707BC1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Необходимость практического применения данного материала большинство детей для себя не видит. Им достаточно удовлетворительной оценки в году и на экзамене. А «тройку» можно получить, не зная ни одного правила и ни одного теоретического объяснения, – как вам такой парадокс нашей системы образования: задания ВПР на порядок сложнее, чем ОГЭ, а с ГВЭ и вообще сравнения нет.</a:t>
            </a:r>
          </a:p>
        </p:txBody>
      </p:sp>
    </p:spTree>
    <p:extLst>
      <p:ext uri="{BB962C8B-B14F-4D97-AF65-F5344CB8AC3E}">
        <p14:creationId xmlns:p14="http://schemas.microsoft.com/office/powerpoint/2010/main" val="125306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8CB32-A292-4EC7-911D-2C16662A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Опорные конспекты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В.Ф.Шаталова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6B67E-6DA5-4363-8E48-89395F664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1247"/>
            <a:ext cx="8596668" cy="4580115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Их плюсы уже в том, что текст правила дается в виде картинки-схемы. При работе с ними у ребенка работают, как минимум, два вида памяти из трех, а у мотивированных детей все три: визуальная, аудиальная и кинестетическая. Эти опорные конспекты я не даю в распечатанном виде, ученики их должны записать своей рукой.</a:t>
            </a:r>
          </a:p>
          <a:p>
            <a:pPr marL="0" indent="45720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DD8FD-7BA2-4664-B57C-9CD53E83A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141" y="3071812"/>
            <a:ext cx="4762500" cy="317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6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7864A8-A3A2-4A47-A042-BA41E843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035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Девиз «Ищи, что легче найти!»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A0C7605-4BA8-4449-873D-61901FA243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146242"/>
              </p:ext>
            </p:extLst>
          </p:nvPr>
        </p:nvGraphicFramePr>
        <p:xfrm>
          <a:off x="677863" y="1282700"/>
          <a:ext cx="1031286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243">
                  <a:extLst>
                    <a:ext uri="{9D8B030D-6E8A-4147-A177-3AD203B41FA5}">
                      <a16:colId xmlns:a16="http://schemas.microsoft.com/office/drawing/2014/main" val="1068498017"/>
                    </a:ext>
                  </a:extLst>
                </a:gridCol>
                <a:gridCol w="3056965">
                  <a:extLst>
                    <a:ext uri="{9D8B030D-6E8A-4147-A177-3AD203B41FA5}">
                      <a16:colId xmlns:a16="http://schemas.microsoft.com/office/drawing/2014/main" val="3027156782"/>
                    </a:ext>
                  </a:extLst>
                </a:gridCol>
                <a:gridCol w="4912658">
                  <a:extLst>
                    <a:ext uri="{9D8B030D-6E8A-4147-A177-3AD203B41FA5}">
                      <a16:colId xmlns:a16="http://schemas.microsoft.com/office/drawing/2014/main" val="435537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lvl="0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Наличие приставки </a:t>
                      </a:r>
                    </a:p>
                    <a:p>
                      <a:pPr lvl="0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Наличие зависимого от причастия слова</a:t>
                      </a:r>
                    </a:p>
                    <a:p>
                      <a:pPr lvl="0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Вид глагола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lvl="0"/>
                      <a:r>
                        <a:rPr lang="ru-RU" dirty="0"/>
                        <a:t>+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суффиксов -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ова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-/-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ева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lvl="0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Краткая форма</a:t>
                      </a:r>
                    </a:p>
                    <a:p>
                      <a:pPr lvl="0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Часть речи у полных слов с Н – отглагольное прилагательное.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14131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352FAB-2E16-4627-AFB9-BD13D5A6FE8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66800" y="1282700"/>
            <a:ext cx="5029200" cy="264016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87B9DC7-101E-4242-A3C8-1A86D156F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36251"/>
            <a:ext cx="5165616" cy="399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2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98BA-45DC-4C70-8040-EA822B49F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01214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Алгоритм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синтаксического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разбора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простого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предложения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4A0BAE0-C5F3-4FE1-985C-8C8B3822F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5436" y="119972"/>
            <a:ext cx="5755342" cy="6390044"/>
          </a:xfrm>
        </p:spPr>
      </p:pic>
    </p:spTree>
    <p:extLst>
      <p:ext uri="{BB962C8B-B14F-4D97-AF65-F5344CB8AC3E}">
        <p14:creationId xmlns:p14="http://schemas.microsoft.com/office/powerpoint/2010/main" val="190678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8D8B1-6001-4289-9E58-39EF3CCF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6824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Ученикам нужна наша помощь!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73077F-F0EA-4B3F-9F13-5FFC916A2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6425"/>
            <a:ext cx="8596668" cy="4624938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Запомнить, выучить наизусть изучаемый на уроках русского языка теоретический материал может только влюбленный в науку ученик. А вот способствовать ситуации успеха на уроке и, как следствие, формирование положительного отношения к предмету мы можем через создание системы вспомогательных материалов, которыми можно и нужно пользоваться и на простых уроках, и на контрольных работах: не будет большой беды, если ученик сформулирует сам правильный ответ и получит положительную оценку). </a:t>
            </a:r>
          </a:p>
          <a:p>
            <a:pPr marL="0" indent="45720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А к ОГЭ и ЕГЭ эти алгоритмы уже врежутся в память.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2540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497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СОЗДАНИЕ И ИСПОЛЬЗОВАНИЕ АЛГОРИТМОВ НА УРОКАХ РУССКОГО ЯЗЫКА</vt:lpstr>
      <vt:lpstr>Год от года происходит усложнение программного материала по русскому языку, увеличивается объем предметных знаний, усложняются спецификации всех видов работ, а потенциал ребенка «больше» никак не становится. </vt:lpstr>
      <vt:lpstr>Порядок работы с текстом задания к упражнению</vt:lpstr>
      <vt:lpstr>C'est La Vie!</vt:lpstr>
      <vt:lpstr>Осознанное запоминание теоретического материала по русскому языку</vt:lpstr>
      <vt:lpstr>Опорные конспекты В.Ф.Шаталова</vt:lpstr>
      <vt:lpstr>Девиз «Ищи, что легче найти!»</vt:lpstr>
      <vt:lpstr>Алгоритм  синтаксического  разбора  простого  предложения</vt:lpstr>
      <vt:lpstr>Ученикам нужна наша помощь!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 ИСПОЛЬЗОВАНИЕ АЛГОРИТМОВ НА УРОКАХ РУССКОГО ЯЗЫКА</dc:title>
  <dc:creator>Наталья Прокопенко</dc:creator>
  <cp:lastModifiedBy>Наталья Прокопенко</cp:lastModifiedBy>
  <cp:revision>4</cp:revision>
  <dcterms:created xsi:type="dcterms:W3CDTF">2023-03-27T08:54:08Z</dcterms:created>
  <dcterms:modified xsi:type="dcterms:W3CDTF">2023-08-20T07:27:00Z</dcterms:modified>
</cp:coreProperties>
</file>