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71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65" r:id="rId13"/>
    <p:sldId id="266" r:id="rId14"/>
    <p:sldId id="268" r:id="rId15"/>
    <p:sldId id="269" r:id="rId16"/>
    <p:sldId id="270" r:id="rId17"/>
    <p:sldId id="273" r:id="rId18"/>
    <p:sldId id="274" r:id="rId19"/>
    <p:sldId id="276" r:id="rId20"/>
    <p:sldId id="277" r:id="rId21"/>
    <p:sldId id="278" r:id="rId22"/>
    <p:sldId id="279" r:id="rId23"/>
    <p:sldId id="275" r:id="rId2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 autoAdjust="0"/>
  </p:normalViewPr>
  <p:slideViewPr>
    <p:cSldViewPr>
      <p:cViewPr varScale="1">
        <p:scale>
          <a:sx n="99" d="100"/>
          <a:sy n="99" d="100"/>
        </p:scale>
        <p:origin x="2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74A5B-ED1A-4AB7-8A55-88643CB0E7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B89E823-0F1F-47A1-B132-D1AC715A82A8}">
      <dgm:prSet custT="1"/>
      <dgm:spPr/>
      <dgm:t>
        <a:bodyPr/>
        <a:lstStyle/>
        <a:p>
          <a:pPr rtl="0"/>
          <a:r>
            <a:rPr lang="ru-RU" sz="2400" dirty="0" smtClean="0"/>
            <a:t>Работа обучающихся по созданию сборника «Дети войны»</a:t>
          </a:r>
          <a:endParaRPr lang="ru-RU" sz="2400" dirty="0"/>
        </a:p>
      </dgm:t>
    </dgm:pt>
    <dgm:pt modelId="{E2B33E21-EB7E-42BE-9042-C663C1DC0D9F}" type="parTrans" cxnId="{39B7BD90-C308-4505-8C7F-0311DD912999}">
      <dgm:prSet/>
      <dgm:spPr/>
      <dgm:t>
        <a:bodyPr/>
        <a:lstStyle/>
        <a:p>
          <a:endParaRPr lang="ru-RU"/>
        </a:p>
      </dgm:t>
    </dgm:pt>
    <dgm:pt modelId="{939F1993-F5AE-40F6-BBA8-74EB8C2C3E34}" type="sibTrans" cxnId="{39B7BD90-C308-4505-8C7F-0311DD912999}">
      <dgm:prSet/>
      <dgm:spPr/>
      <dgm:t>
        <a:bodyPr/>
        <a:lstStyle/>
        <a:p>
          <a:endParaRPr lang="ru-RU"/>
        </a:p>
      </dgm:t>
    </dgm:pt>
    <dgm:pt modelId="{4F2D7595-E559-4F47-8956-F7913A188EBC}">
      <dgm:prSet custT="1"/>
      <dgm:spPr/>
      <dgm:t>
        <a:bodyPr/>
        <a:lstStyle/>
        <a:p>
          <a:pPr rtl="0"/>
          <a:r>
            <a:rPr lang="ru-RU" sz="2400" dirty="0" smtClean="0"/>
            <a:t>Связи с общественностью</a:t>
          </a:r>
          <a:endParaRPr lang="ru-RU" sz="2400" dirty="0"/>
        </a:p>
      </dgm:t>
    </dgm:pt>
    <dgm:pt modelId="{55665351-539E-4C9E-AF1F-B1173F0EE1CC}" type="parTrans" cxnId="{FA37C889-E0D8-4626-AF40-0A775E3B721F}">
      <dgm:prSet/>
      <dgm:spPr/>
      <dgm:t>
        <a:bodyPr/>
        <a:lstStyle/>
        <a:p>
          <a:endParaRPr lang="ru-RU"/>
        </a:p>
      </dgm:t>
    </dgm:pt>
    <dgm:pt modelId="{D90C2866-4F40-45DE-A8FC-316A74D251FC}" type="sibTrans" cxnId="{FA37C889-E0D8-4626-AF40-0A775E3B721F}">
      <dgm:prSet/>
      <dgm:spPr/>
      <dgm:t>
        <a:bodyPr/>
        <a:lstStyle/>
        <a:p>
          <a:endParaRPr lang="ru-RU"/>
        </a:p>
      </dgm:t>
    </dgm:pt>
    <dgm:pt modelId="{C0638747-566B-4C83-950D-740DF4AC9F57}">
      <dgm:prSet custT="1"/>
      <dgm:spPr/>
      <dgm:t>
        <a:bodyPr/>
        <a:lstStyle/>
        <a:p>
          <a:pPr rtl="0"/>
          <a:r>
            <a:rPr lang="ru-RU" sz="2400" dirty="0" smtClean="0"/>
            <a:t>Практическая деятельность</a:t>
          </a:r>
          <a:endParaRPr lang="ru-RU" sz="2400" dirty="0"/>
        </a:p>
      </dgm:t>
    </dgm:pt>
    <dgm:pt modelId="{1B1A1FCF-7324-4F53-ABF7-0A989A8A64E3}" type="parTrans" cxnId="{5BC5C89B-B4F8-4379-8CB7-6AF39AA5BD50}">
      <dgm:prSet/>
      <dgm:spPr/>
      <dgm:t>
        <a:bodyPr/>
        <a:lstStyle/>
        <a:p>
          <a:endParaRPr lang="ru-RU"/>
        </a:p>
      </dgm:t>
    </dgm:pt>
    <dgm:pt modelId="{CF8546E4-C0A3-47CE-8942-385C3F739D3C}" type="sibTrans" cxnId="{5BC5C89B-B4F8-4379-8CB7-6AF39AA5BD50}">
      <dgm:prSet/>
      <dgm:spPr/>
      <dgm:t>
        <a:bodyPr/>
        <a:lstStyle/>
        <a:p>
          <a:endParaRPr lang="ru-RU"/>
        </a:p>
      </dgm:t>
    </dgm:pt>
    <dgm:pt modelId="{0A7880B9-B9F7-4365-B5E7-70AD7531E9AF}" type="pres">
      <dgm:prSet presAssocID="{02074A5B-ED1A-4AB7-8A55-88643CB0E7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8B8F3A-961C-409C-BD0A-3E62DB6DC04A}" type="pres">
      <dgm:prSet presAssocID="{FB89E823-0F1F-47A1-B132-D1AC715A82A8}" presName="parentLin" presStyleCnt="0"/>
      <dgm:spPr/>
    </dgm:pt>
    <dgm:pt modelId="{CF0616E8-F936-4543-A2A8-C4AFA8537D22}" type="pres">
      <dgm:prSet presAssocID="{FB89E823-0F1F-47A1-B132-D1AC715A82A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CA94F36-2BAD-42D7-A6F8-5A73CB39C355}" type="pres">
      <dgm:prSet presAssocID="{FB89E823-0F1F-47A1-B132-D1AC715A82A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3D57F-9509-4A1A-90B7-435A604B0268}" type="pres">
      <dgm:prSet presAssocID="{FB89E823-0F1F-47A1-B132-D1AC715A82A8}" presName="negativeSpace" presStyleCnt="0"/>
      <dgm:spPr/>
    </dgm:pt>
    <dgm:pt modelId="{24779A67-4E7D-4F48-9A88-D2CA455497C5}" type="pres">
      <dgm:prSet presAssocID="{FB89E823-0F1F-47A1-B132-D1AC715A82A8}" presName="childText" presStyleLbl="conFgAcc1" presStyleIdx="0" presStyleCnt="3">
        <dgm:presLayoutVars>
          <dgm:bulletEnabled val="1"/>
        </dgm:presLayoutVars>
      </dgm:prSet>
      <dgm:spPr/>
    </dgm:pt>
    <dgm:pt modelId="{55A9AFAF-A735-4A42-960D-F6ABF2127D8B}" type="pres">
      <dgm:prSet presAssocID="{939F1993-F5AE-40F6-BBA8-74EB8C2C3E34}" presName="spaceBetweenRectangles" presStyleCnt="0"/>
      <dgm:spPr/>
    </dgm:pt>
    <dgm:pt modelId="{91C0ADA6-4F21-43A0-86D3-D562C87DF92F}" type="pres">
      <dgm:prSet presAssocID="{4F2D7595-E559-4F47-8956-F7913A188EBC}" presName="parentLin" presStyleCnt="0"/>
      <dgm:spPr/>
    </dgm:pt>
    <dgm:pt modelId="{C862ED72-C401-49D4-B93A-5169F1B43F05}" type="pres">
      <dgm:prSet presAssocID="{4F2D7595-E559-4F47-8956-F7913A188E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B51D99B-5289-4996-8D5B-FBBD525EE34C}" type="pres">
      <dgm:prSet presAssocID="{4F2D7595-E559-4F47-8956-F7913A188EB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3BAAE-65E9-4337-99AF-E614522CEBAB}" type="pres">
      <dgm:prSet presAssocID="{4F2D7595-E559-4F47-8956-F7913A188EBC}" presName="negativeSpace" presStyleCnt="0"/>
      <dgm:spPr/>
    </dgm:pt>
    <dgm:pt modelId="{B3440A19-D42E-499C-9B46-7AD2B3B0DDF0}" type="pres">
      <dgm:prSet presAssocID="{4F2D7595-E559-4F47-8956-F7913A188EBC}" presName="childText" presStyleLbl="conFgAcc1" presStyleIdx="1" presStyleCnt="3">
        <dgm:presLayoutVars>
          <dgm:bulletEnabled val="1"/>
        </dgm:presLayoutVars>
      </dgm:prSet>
      <dgm:spPr/>
    </dgm:pt>
    <dgm:pt modelId="{F6C19F8B-DDE7-4E1B-B3F6-4C28A9945F4D}" type="pres">
      <dgm:prSet presAssocID="{D90C2866-4F40-45DE-A8FC-316A74D251FC}" presName="spaceBetweenRectangles" presStyleCnt="0"/>
      <dgm:spPr/>
    </dgm:pt>
    <dgm:pt modelId="{7FB9E6FF-0B2E-4067-B0C0-09B53EC53798}" type="pres">
      <dgm:prSet presAssocID="{C0638747-566B-4C83-950D-740DF4AC9F57}" presName="parentLin" presStyleCnt="0"/>
      <dgm:spPr/>
    </dgm:pt>
    <dgm:pt modelId="{91AD6871-2870-4488-8BC9-5420E87E3928}" type="pres">
      <dgm:prSet presAssocID="{C0638747-566B-4C83-950D-740DF4AC9F5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C0B07D4-2064-4427-A462-B79C6C6B0D21}" type="pres">
      <dgm:prSet presAssocID="{C0638747-566B-4C83-950D-740DF4AC9F5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BDA3E-3023-4A32-9BE9-C99A71CE4D5F}" type="pres">
      <dgm:prSet presAssocID="{C0638747-566B-4C83-950D-740DF4AC9F57}" presName="negativeSpace" presStyleCnt="0"/>
      <dgm:spPr/>
    </dgm:pt>
    <dgm:pt modelId="{543B6DDE-0DB7-421B-8163-EF07A530DC9E}" type="pres">
      <dgm:prSet presAssocID="{C0638747-566B-4C83-950D-740DF4AC9F5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66D135-0A4B-430C-BADD-A9B52CD0862A}" type="presOf" srcId="{FB89E823-0F1F-47A1-B132-D1AC715A82A8}" destId="{CF0616E8-F936-4543-A2A8-C4AFA8537D22}" srcOrd="0" destOrd="0" presId="urn:microsoft.com/office/officeart/2005/8/layout/list1"/>
    <dgm:cxn modelId="{FA37C889-E0D8-4626-AF40-0A775E3B721F}" srcId="{02074A5B-ED1A-4AB7-8A55-88643CB0E7EE}" destId="{4F2D7595-E559-4F47-8956-F7913A188EBC}" srcOrd="1" destOrd="0" parTransId="{55665351-539E-4C9E-AF1F-B1173F0EE1CC}" sibTransId="{D90C2866-4F40-45DE-A8FC-316A74D251FC}"/>
    <dgm:cxn modelId="{6FA7A6EE-0348-4C75-8A34-236989A8F5FA}" type="presOf" srcId="{C0638747-566B-4C83-950D-740DF4AC9F57}" destId="{5C0B07D4-2064-4427-A462-B79C6C6B0D21}" srcOrd="1" destOrd="0" presId="urn:microsoft.com/office/officeart/2005/8/layout/list1"/>
    <dgm:cxn modelId="{5BC5C89B-B4F8-4379-8CB7-6AF39AA5BD50}" srcId="{02074A5B-ED1A-4AB7-8A55-88643CB0E7EE}" destId="{C0638747-566B-4C83-950D-740DF4AC9F57}" srcOrd="2" destOrd="0" parTransId="{1B1A1FCF-7324-4F53-ABF7-0A989A8A64E3}" sibTransId="{CF8546E4-C0A3-47CE-8942-385C3F739D3C}"/>
    <dgm:cxn modelId="{B9531A72-90A0-498A-A169-C676001F965D}" type="presOf" srcId="{4F2D7595-E559-4F47-8956-F7913A188EBC}" destId="{C862ED72-C401-49D4-B93A-5169F1B43F05}" srcOrd="0" destOrd="0" presId="urn:microsoft.com/office/officeart/2005/8/layout/list1"/>
    <dgm:cxn modelId="{354B370C-8737-45B3-A87C-99FF21BC5D4E}" type="presOf" srcId="{C0638747-566B-4C83-950D-740DF4AC9F57}" destId="{91AD6871-2870-4488-8BC9-5420E87E3928}" srcOrd="0" destOrd="0" presId="urn:microsoft.com/office/officeart/2005/8/layout/list1"/>
    <dgm:cxn modelId="{35D2155F-6D84-40BF-A7E0-FF6988831A95}" type="presOf" srcId="{FB89E823-0F1F-47A1-B132-D1AC715A82A8}" destId="{7CA94F36-2BAD-42D7-A6F8-5A73CB39C355}" srcOrd="1" destOrd="0" presId="urn:microsoft.com/office/officeart/2005/8/layout/list1"/>
    <dgm:cxn modelId="{16E8B7D6-7B4A-47F8-819A-F70335E1370B}" type="presOf" srcId="{02074A5B-ED1A-4AB7-8A55-88643CB0E7EE}" destId="{0A7880B9-B9F7-4365-B5E7-70AD7531E9AF}" srcOrd="0" destOrd="0" presId="urn:microsoft.com/office/officeart/2005/8/layout/list1"/>
    <dgm:cxn modelId="{9867F1A6-BEA4-4E20-85E2-094AE850E47F}" type="presOf" srcId="{4F2D7595-E559-4F47-8956-F7913A188EBC}" destId="{5B51D99B-5289-4996-8D5B-FBBD525EE34C}" srcOrd="1" destOrd="0" presId="urn:microsoft.com/office/officeart/2005/8/layout/list1"/>
    <dgm:cxn modelId="{39B7BD90-C308-4505-8C7F-0311DD912999}" srcId="{02074A5B-ED1A-4AB7-8A55-88643CB0E7EE}" destId="{FB89E823-0F1F-47A1-B132-D1AC715A82A8}" srcOrd="0" destOrd="0" parTransId="{E2B33E21-EB7E-42BE-9042-C663C1DC0D9F}" sibTransId="{939F1993-F5AE-40F6-BBA8-74EB8C2C3E34}"/>
    <dgm:cxn modelId="{A1F07E47-F738-442F-A89F-256983A6BD1C}" type="presParOf" srcId="{0A7880B9-B9F7-4365-B5E7-70AD7531E9AF}" destId="{248B8F3A-961C-409C-BD0A-3E62DB6DC04A}" srcOrd="0" destOrd="0" presId="urn:microsoft.com/office/officeart/2005/8/layout/list1"/>
    <dgm:cxn modelId="{C8E68CB8-4D0C-45ED-93B8-1148BE18BCF0}" type="presParOf" srcId="{248B8F3A-961C-409C-BD0A-3E62DB6DC04A}" destId="{CF0616E8-F936-4543-A2A8-C4AFA8537D22}" srcOrd="0" destOrd="0" presId="urn:microsoft.com/office/officeart/2005/8/layout/list1"/>
    <dgm:cxn modelId="{9C1D06BD-7548-4EFA-868C-FDD7D7FC23FE}" type="presParOf" srcId="{248B8F3A-961C-409C-BD0A-3E62DB6DC04A}" destId="{7CA94F36-2BAD-42D7-A6F8-5A73CB39C355}" srcOrd="1" destOrd="0" presId="urn:microsoft.com/office/officeart/2005/8/layout/list1"/>
    <dgm:cxn modelId="{07F60490-DA34-465A-964F-F10347417DB2}" type="presParOf" srcId="{0A7880B9-B9F7-4365-B5E7-70AD7531E9AF}" destId="{62F3D57F-9509-4A1A-90B7-435A604B0268}" srcOrd="1" destOrd="0" presId="urn:microsoft.com/office/officeart/2005/8/layout/list1"/>
    <dgm:cxn modelId="{63190E00-38FF-42B4-A167-2F4C2C1A0561}" type="presParOf" srcId="{0A7880B9-B9F7-4365-B5E7-70AD7531E9AF}" destId="{24779A67-4E7D-4F48-9A88-D2CA455497C5}" srcOrd="2" destOrd="0" presId="urn:microsoft.com/office/officeart/2005/8/layout/list1"/>
    <dgm:cxn modelId="{C886815C-9BA9-41F9-B230-B37097B09BE1}" type="presParOf" srcId="{0A7880B9-B9F7-4365-B5E7-70AD7531E9AF}" destId="{55A9AFAF-A735-4A42-960D-F6ABF2127D8B}" srcOrd="3" destOrd="0" presId="urn:microsoft.com/office/officeart/2005/8/layout/list1"/>
    <dgm:cxn modelId="{7B6501D0-F951-4D99-82DA-76DB7AC3CFCE}" type="presParOf" srcId="{0A7880B9-B9F7-4365-B5E7-70AD7531E9AF}" destId="{91C0ADA6-4F21-43A0-86D3-D562C87DF92F}" srcOrd="4" destOrd="0" presId="urn:microsoft.com/office/officeart/2005/8/layout/list1"/>
    <dgm:cxn modelId="{35BC6B0E-E7C0-4EFF-9AD1-92B9FBD97D57}" type="presParOf" srcId="{91C0ADA6-4F21-43A0-86D3-D562C87DF92F}" destId="{C862ED72-C401-49D4-B93A-5169F1B43F05}" srcOrd="0" destOrd="0" presId="urn:microsoft.com/office/officeart/2005/8/layout/list1"/>
    <dgm:cxn modelId="{E48112E9-C7CB-4C00-A68F-ECE1EF4209DB}" type="presParOf" srcId="{91C0ADA6-4F21-43A0-86D3-D562C87DF92F}" destId="{5B51D99B-5289-4996-8D5B-FBBD525EE34C}" srcOrd="1" destOrd="0" presId="urn:microsoft.com/office/officeart/2005/8/layout/list1"/>
    <dgm:cxn modelId="{BC6FC96F-7452-4C6A-961D-D38289792850}" type="presParOf" srcId="{0A7880B9-B9F7-4365-B5E7-70AD7531E9AF}" destId="{9AE3BAAE-65E9-4337-99AF-E614522CEBAB}" srcOrd="5" destOrd="0" presId="urn:microsoft.com/office/officeart/2005/8/layout/list1"/>
    <dgm:cxn modelId="{9A583D7B-0634-41BB-AD83-BA325784ADDE}" type="presParOf" srcId="{0A7880B9-B9F7-4365-B5E7-70AD7531E9AF}" destId="{B3440A19-D42E-499C-9B46-7AD2B3B0DDF0}" srcOrd="6" destOrd="0" presId="urn:microsoft.com/office/officeart/2005/8/layout/list1"/>
    <dgm:cxn modelId="{E27DBA7C-9A36-436F-89AB-3B2889A3671E}" type="presParOf" srcId="{0A7880B9-B9F7-4365-B5E7-70AD7531E9AF}" destId="{F6C19F8B-DDE7-4E1B-B3F6-4C28A9945F4D}" srcOrd="7" destOrd="0" presId="urn:microsoft.com/office/officeart/2005/8/layout/list1"/>
    <dgm:cxn modelId="{F587F7E2-49C8-45CB-9486-DAA3146EDEBA}" type="presParOf" srcId="{0A7880B9-B9F7-4365-B5E7-70AD7531E9AF}" destId="{7FB9E6FF-0B2E-4067-B0C0-09B53EC53798}" srcOrd="8" destOrd="0" presId="urn:microsoft.com/office/officeart/2005/8/layout/list1"/>
    <dgm:cxn modelId="{3461CF35-3DA4-416A-8EC0-07909A343ED9}" type="presParOf" srcId="{7FB9E6FF-0B2E-4067-B0C0-09B53EC53798}" destId="{91AD6871-2870-4488-8BC9-5420E87E3928}" srcOrd="0" destOrd="0" presId="urn:microsoft.com/office/officeart/2005/8/layout/list1"/>
    <dgm:cxn modelId="{1BBC7FAF-1B78-4705-8990-BB5C3B98A89D}" type="presParOf" srcId="{7FB9E6FF-0B2E-4067-B0C0-09B53EC53798}" destId="{5C0B07D4-2064-4427-A462-B79C6C6B0D21}" srcOrd="1" destOrd="0" presId="urn:microsoft.com/office/officeart/2005/8/layout/list1"/>
    <dgm:cxn modelId="{2FC8F44B-9175-4403-B32A-F4312F308D1C}" type="presParOf" srcId="{0A7880B9-B9F7-4365-B5E7-70AD7531E9AF}" destId="{E2FBDA3E-3023-4A32-9BE9-C99A71CE4D5F}" srcOrd="9" destOrd="0" presId="urn:microsoft.com/office/officeart/2005/8/layout/list1"/>
    <dgm:cxn modelId="{1992DB3D-B9B6-4744-93E7-7B351E53EFFA}" type="presParOf" srcId="{0A7880B9-B9F7-4365-B5E7-70AD7531E9AF}" destId="{543B6DDE-0DB7-421B-8163-EF07A530DC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5A5C7B-DCBB-44CE-BBDD-88A5F4D3E517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DE828DA-5977-4563-A717-7DEB43ACACE0}">
      <dgm:prSet custT="1"/>
      <dgm:spPr/>
      <dgm:t>
        <a:bodyPr/>
        <a:lstStyle/>
        <a:p>
          <a:pPr rtl="0"/>
          <a:r>
            <a:rPr lang="ru-RU" sz="2000" dirty="0" smtClean="0"/>
            <a:t>Инициативной группе рассказать о проекте «Дети войны» и организовать ребят  на сбор материалов о жизни односельчан в годы ВОВ.</a:t>
          </a:r>
          <a:endParaRPr lang="ru-RU" sz="2000" dirty="0"/>
        </a:p>
      </dgm:t>
    </dgm:pt>
    <dgm:pt modelId="{BAB93B7E-7511-4E01-92B6-33C839AF1714}" type="parTrans" cxnId="{984084DF-97AF-4CA5-BB84-AA30064516EA}">
      <dgm:prSet/>
      <dgm:spPr/>
      <dgm:t>
        <a:bodyPr/>
        <a:lstStyle/>
        <a:p>
          <a:endParaRPr lang="ru-RU"/>
        </a:p>
      </dgm:t>
    </dgm:pt>
    <dgm:pt modelId="{9F1E4D7A-0896-4376-996E-73F05A50C6BF}" type="sibTrans" cxnId="{984084DF-97AF-4CA5-BB84-AA30064516EA}">
      <dgm:prSet/>
      <dgm:spPr/>
      <dgm:t>
        <a:bodyPr/>
        <a:lstStyle/>
        <a:p>
          <a:endParaRPr lang="ru-RU"/>
        </a:p>
      </dgm:t>
    </dgm:pt>
    <dgm:pt modelId="{A6D862C6-3ECA-4301-AADB-6E546B1D61AB}">
      <dgm:prSet/>
      <dgm:spPr/>
      <dgm:t>
        <a:bodyPr/>
        <a:lstStyle/>
        <a:p>
          <a:endParaRPr lang="ru-RU" dirty="0"/>
        </a:p>
      </dgm:t>
    </dgm:pt>
    <dgm:pt modelId="{6EB7752C-B352-4F9D-896E-410370C88B46}" type="parTrans" cxnId="{C26F15FA-8012-4E29-9BF0-CF4ED9251606}">
      <dgm:prSet/>
      <dgm:spPr/>
      <dgm:t>
        <a:bodyPr/>
        <a:lstStyle/>
        <a:p>
          <a:endParaRPr lang="ru-RU"/>
        </a:p>
      </dgm:t>
    </dgm:pt>
    <dgm:pt modelId="{ADBBA704-8D6F-4BFB-B695-2A8D874BEA93}" type="sibTrans" cxnId="{C26F15FA-8012-4E29-9BF0-CF4ED9251606}">
      <dgm:prSet/>
      <dgm:spPr/>
      <dgm:t>
        <a:bodyPr/>
        <a:lstStyle/>
        <a:p>
          <a:endParaRPr lang="ru-RU"/>
        </a:p>
      </dgm:t>
    </dgm:pt>
    <dgm:pt modelId="{70A0582B-C0B0-4D4C-8FDC-BB400CD6D6CE}" type="pres">
      <dgm:prSet presAssocID="{1C5A5C7B-DCBB-44CE-BBDD-88A5F4D3E5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3D6866-8313-450F-8B10-5BDFA582D9FE}" type="pres">
      <dgm:prSet presAssocID="{4DE828DA-5977-4563-A717-7DEB43ACACE0}" presName="linNode" presStyleCnt="0"/>
      <dgm:spPr/>
    </dgm:pt>
    <dgm:pt modelId="{8A6143AA-98AF-4FB0-A5BE-16427B825BCF}" type="pres">
      <dgm:prSet presAssocID="{4DE828DA-5977-4563-A717-7DEB43ACACE0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6C24F-8583-48A7-B539-6B693B57E0F4}" type="pres">
      <dgm:prSet presAssocID="{4DE828DA-5977-4563-A717-7DEB43ACACE0}" presName="childShp" presStyleLbl="bgAccFollowNode1" presStyleIdx="0" presStyleCnt="1" custLinFactNeighborX="-173" custLinFactNeighborY="2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97E0F-4B43-405F-87C7-E169129ED904}" type="presOf" srcId="{4DE828DA-5977-4563-A717-7DEB43ACACE0}" destId="{8A6143AA-98AF-4FB0-A5BE-16427B825BCF}" srcOrd="0" destOrd="0" presId="urn:microsoft.com/office/officeart/2005/8/layout/vList6"/>
    <dgm:cxn modelId="{C26F15FA-8012-4E29-9BF0-CF4ED9251606}" srcId="{4DE828DA-5977-4563-A717-7DEB43ACACE0}" destId="{A6D862C6-3ECA-4301-AADB-6E546B1D61AB}" srcOrd="0" destOrd="0" parTransId="{6EB7752C-B352-4F9D-896E-410370C88B46}" sibTransId="{ADBBA704-8D6F-4BFB-B695-2A8D874BEA93}"/>
    <dgm:cxn modelId="{629F3A89-6A22-4621-967F-46D9071F7522}" type="presOf" srcId="{A6D862C6-3ECA-4301-AADB-6E546B1D61AB}" destId="{A016C24F-8583-48A7-B539-6B693B57E0F4}" srcOrd="0" destOrd="0" presId="urn:microsoft.com/office/officeart/2005/8/layout/vList6"/>
    <dgm:cxn modelId="{984084DF-97AF-4CA5-BB84-AA30064516EA}" srcId="{1C5A5C7B-DCBB-44CE-BBDD-88A5F4D3E517}" destId="{4DE828DA-5977-4563-A717-7DEB43ACACE0}" srcOrd="0" destOrd="0" parTransId="{BAB93B7E-7511-4E01-92B6-33C839AF1714}" sibTransId="{9F1E4D7A-0896-4376-996E-73F05A50C6BF}"/>
    <dgm:cxn modelId="{47795E02-BF91-4345-91E6-E1A02ED3E23D}" type="presOf" srcId="{1C5A5C7B-DCBB-44CE-BBDD-88A5F4D3E517}" destId="{70A0582B-C0B0-4D4C-8FDC-BB400CD6D6CE}" srcOrd="0" destOrd="0" presId="urn:microsoft.com/office/officeart/2005/8/layout/vList6"/>
    <dgm:cxn modelId="{D23819BD-89B1-46B9-B774-73DD2F90C7A8}" type="presParOf" srcId="{70A0582B-C0B0-4D4C-8FDC-BB400CD6D6CE}" destId="{493D6866-8313-450F-8B10-5BDFA582D9FE}" srcOrd="0" destOrd="0" presId="urn:microsoft.com/office/officeart/2005/8/layout/vList6"/>
    <dgm:cxn modelId="{1312EB79-88F8-4346-8F8B-60315494A96F}" type="presParOf" srcId="{493D6866-8313-450F-8B10-5BDFA582D9FE}" destId="{8A6143AA-98AF-4FB0-A5BE-16427B825BCF}" srcOrd="0" destOrd="0" presId="urn:microsoft.com/office/officeart/2005/8/layout/vList6"/>
    <dgm:cxn modelId="{F6D95A63-9E9F-491A-AF09-A92BEB7BFBE6}" type="presParOf" srcId="{493D6866-8313-450F-8B10-5BDFA582D9FE}" destId="{A016C24F-8583-48A7-B539-6B693B57E0F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EE2FE0-C6EB-4CAF-B161-1731039ED29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E4236EF-63AD-4FF3-A4F5-19C64D7F1775}">
      <dgm:prSet/>
      <dgm:spPr/>
      <dgm:t>
        <a:bodyPr/>
        <a:lstStyle/>
        <a:p>
          <a:pPr rtl="0"/>
          <a:r>
            <a:rPr lang="ru-RU" dirty="0" smtClean="0"/>
            <a:t>Проведение социологического опроса.</a:t>
          </a:r>
          <a:endParaRPr lang="ru-RU" dirty="0"/>
        </a:p>
      </dgm:t>
    </dgm:pt>
    <dgm:pt modelId="{C13909B5-425E-4C67-825D-C05CD5F46306}" type="parTrans" cxnId="{E27C2176-E395-4FE9-AA9F-FE592E2D4573}">
      <dgm:prSet/>
      <dgm:spPr/>
      <dgm:t>
        <a:bodyPr/>
        <a:lstStyle/>
        <a:p>
          <a:endParaRPr lang="ru-RU"/>
        </a:p>
      </dgm:t>
    </dgm:pt>
    <dgm:pt modelId="{9C472B9E-540B-490C-8AFB-11D51CCBD398}" type="sibTrans" cxnId="{E27C2176-E395-4FE9-AA9F-FE592E2D4573}">
      <dgm:prSet/>
      <dgm:spPr/>
      <dgm:t>
        <a:bodyPr/>
        <a:lstStyle/>
        <a:p>
          <a:endParaRPr lang="ru-RU"/>
        </a:p>
      </dgm:t>
    </dgm:pt>
    <dgm:pt modelId="{76291816-FF35-4278-8AF4-D9A8897C1752}">
      <dgm:prSet/>
      <dgm:spPr/>
      <dgm:t>
        <a:bodyPr/>
        <a:lstStyle/>
        <a:p>
          <a:pPr rtl="0"/>
          <a:r>
            <a:rPr lang="ru-RU" dirty="0" smtClean="0"/>
            <a:t>Совместная работа с администрацией </a:t>
          </a:r>
          <a:r>
            <a:rPr lang="ru-RU" dirty="0" err="1" smtClean="0"/>
            <a:t>Калтайского</a:t>
          </a:r>
          <a:r>
            <a:rPr lang="ru-RU" dirty="0" smtClean="0"/>
            <a:t>  сельского  поселения.</a:t>
          </a:r>
          <a:endParaRPr lang="ru-RU" dirty="0"/>
        </a:p>
      </dgm:t>
    </dgm:pt>
    <dgm:pt modelId="{DF12B516-C50C-4294-9A68-D8AEE965A693}" type="parTrans" cxnId="{CD92F184-B743-445F-9266-2664A44A5292}">
      <dgm:prSet/>
      <dgm:spPr/>
      <dgm:t>
        <a:bodyPr/>
        <a:lstStyle/>
        <a:p>
          <a:endParaRPr lang="ru-RU"/>
        </a:p>
      </dgm:t>
    </dgm:pt>
    <dgm:pt modelId="{128658AE-2A9D-4696-AFA1-E32C0C7EB5A4}" type="sibTrans" cxnId="{CD92F184-B743-445F-9266-2664A44A5292}">
      <dgm:prSet/>
      <dgm:spPr/>
      <dgm:t>
        <a:bodyPr/>
        <a:lstStyle/>
        <a:p>
          <a:endParaRPr lang="ru-RU"/>
        </a:p>
      </dgm:t>
    </dgm:pt>
    <dgm:pt modelId="{9E4C336B-5902-45C9-94B2-B083A7C68CFD}">
      <dgm:prSet/>
      <dgm:spPr/>
      <dgm:t>
        <a:bodyPr/>
        <a:lstStyle/>
        <a:p>
          <a:pPr rtl="0"/>
          <a:r>
            <a:rPr lang="ru-RU" dirty="0" smtClean="0"/>
            <a:t>Совместная работа с частными предпринимателями, с целью оказания  помощи при подготовки проекта</a:t>
          </a:r>
          <a:endParaRPr lang="ru-RU" dirty="0"/>
        </a:p>
      </dgm:t>
    </dgm:pt>
    <dgm:pt modelId="{57675349-EA95-40EE-BA25-3257A179AE1E}" type="parTrans" cxnId="{CF7ADCB3-DAAF-49F2-A6DA-93A1A23520E5}">
      <dgm:prSet/>
      <dgm:spPr/>
      <dgm:t>
        <a:bodyPr/>
        <a:lstStyle/>
        <a:p>
          <a:endParaRPr lang="ru-RU"/>
        </a:p>
      </dgm:t>
    </dgm:pt>
    <dgm:pt modelId="{7C520A04-69C2-4861-AA63-31941C1613C3}" type="sibTrans" cxnId="{CF7ADCB3-DAAF-49F2-A6DA-93A1A23520E5}">
      <dgm:prSet/>
      <dgm:spPr/>
      <dgm:t>
        <a:bodyPr/>
        <a:lstStyle/>
        <a:p>
          <a:endParaRPr lang="ru-RU"/>
        </a:p>
      </dgm:t>
    </dgm:pt>
    <dgm:pt modelId="{13AC28F8-78B7-4FBB-AC18-1572394233E9}" type="pres">
      <dgm:prSet presAssocID="{A5EE2FE0-C6EB-4CAF-B161-1731039ED29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B2337A-C622-45EE-82B9-2E378C151E30}" type="pres">
      <dgm:prSet presAssocID="{BE4236EF-63AD-4FF3-A4F5-19C64D7F1775}" presName="linNode" presStyleCnt="0"/>
      <dgm:spPr/>
    </dgm:pt>
    <dgm:pt modelId="{DA20A7B6-B4C8-444C-A15A-D2FE634A97A7}" type="pres">
      <dgm:prSet presAssocID="{BE4236EF-63AD-4FF3-A4F5-19C64D7F177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15115-C8B9-4566-8EA6-E910ECE1C0E1}" type="pres">
      <dgm:prSet presAssocID="{BE4236EF-63AD-4FF3-A4F5-19C64D7F1775}" presName="childShp" presStyleLbl="bgAccFollowNode1" presStyleIdx="0" presStyleCnt="3">
        <dgm:presLayoutVars>
          <dgm:bulletEnabled val="1"/>
        </dgm:presLayoutVars>
      </dgm:prSet>
      <dgm:spPr/>
    </dgm:pt>
    <dgm:pt modelId="{49E0AD4E-3D04-4103-8663-0130DBB85229}" type="pres">
      <dgm:prSet presAssocID="{9C472B9E-540B-490C-8AFB-11D51CCBD398}" presName="spacing" presStyleCnt="0"/>
      <dgm:spPr/>
    </dgm:pt>
    <dgm:pt modelId="{B261ACE5-93E7-4221-99E2-3D2B248F2832}" type="pres">
      <dgm:prSet presAssocID="{76291816-FF35-4278-8AF4-D9A8897C1752}" presName="linNode" presStyleCnt="0"/>
      <dgm:spPr/>
    </dgm:pt>
    <dgm:pt modelId="{B05E7E96-C4CE-4EE3-B228-92B17B77EFC2}" type="pres">
      <dgm:prSet presAssocID="{76291816-FF35-4278-8AF4-D9A8897C1752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9C867-775B-4D2A-8D2C-EA6C7F778504}" type="pres">
      <dgm:prSet presAssocID="{76291816-FF35-4278-8AF4-D9A8897C1752}" presName="childShp" presStyleLbl="bgAccFollowNode1" presStyleIdx="1" presStyleCnt="3">
        <dgm:presLayoutVars>
          <dgm:bulletEnabled val="1"/>
        </dgm:presLayoutVars>
      </dgm:prSet>
      <dgm:spPr/>
    </dgm:pt>
    <dgm:pt modelId="{07F57499-BA43-499C-97A4-AE02C786497F}" type="pres">
      <dgm:prSet presAssocID="{128658AE-2A9D-4696-AFA1-E32C0C7EB5A4}" presName="spacing" presStyleCnt="0"/>
      <dgm:spPr/>
    </dgm:pt>
    <dgm:pt modelId="{F4053B2D-0C24-4675-96B8-BE9855C9A410}" type="pres">
      <dgm:prSet presAssocID="{9E4C336B-5902-45C9-94B2-B083A7C68CFD}" presName="linNode" presStyleCnt="0"/>
      <dgm:spPr/>
    </dgm:pt>
    <dgm:pt modelId="{62A7565D-5EA4-4EE9-B937-ABCF0A322530}" type="pres">
      <dgm:prSet presAssocID="{9E4C336B-5902-45C9-94B2-B083A7C68CF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BD1D8-E341-48BE-B436-9C5A829AD96E}" type="pres">
      <dgm:prSet presAssocID="{9E4C336B-5902-45C9-94B2-B083A7C68CFD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E27C2176-E395-4FE9-AA9F-FE592E2D4573}" srcId="{A5EE2FE0-C6EB-4CAF-B161-1731039ED293}" destId="{BE4236EF-63AD-4FF3-A4F5-19C64D7F1775}" srcOrd="0" destOrd="0" parTransId="{C13909B5-425E-4C67-825D-C05CD5F46306}" sibTransId="{9C472B9E-540B-490C-8AFB-11D51CCBD398}"/>
    <dgm:cxn modelId="{9CE391C7-9740-44BA-82C4-81FB7FA2A411}" type="presOf" srcId="{BE4236EF-63AD-4FF3-A4F5-19C64D7F1775}" destId="{DA20A7B6-B4C8-444C-A15A-D2FE634A97A7}" srcOrd="0" destOrd="0" presId="urn:microsoft.com/office/officeart/2005/8/layout/vList6"/>
    <dgm:cxn modelId="{CF7ADCB3-DAAF-49F2-A6DA-93A1A23520E5}" srcId="{A5EE2FE0-C6EB-4CAF-B161-1731039ED293}" destId="{9E4C336B-5902-45C9-94B2-B083A7C68CFD}" srcOrd="2" destOrd="0" parTransId="{57675349-EA95-40EE-BA25-3257A179AE1E}" sibTransId="{7C520A04-69C2-4861-AA63-31941C1613C3}"/>
    <dgm:cxn modelId="{CD92F184-B743-445F-9266-2664A44A5292}" srcId="{A5EE2FE0-C6EB-4CAF-B161-1731039ED293}" destId="{76291816-FF35-4278-8AF4-D9A8897C1752}" srcOrd="1" destOrd="0" parTransId="{DF12B516-C50C-4294-9A68-D8AEE965A693}" sibTransId="{128658AE-2A9D-4696-AFA1-E32C0C7EB5A4}"/>
    <dgm:cxn modelId="{7FE8040F-ADF0-444F-944F-CCF4EA21C2BA}" type="presOf" srcId="{9E4C336B-5902-45C9-94B2-B083A7C68CFD}" destId="{62A7565D-5EA4-4EE9-B937-ABCF0A322530}" srcOrd="0" destOrd="0" presId="urn:microsoft.com/office/officeart/2005/8/layout/vList6"/>
    <dgm:cxn modelId="{A8FB6E0F-F098-4C49-A3F9-8DD75F6507E9}" type="presOf" srcId="{A5EE2FE0-C6EB-4CAF-B161-1731039ED293}" destId="{13AC28F8-78B7-4FBB-AC18-1572394233E9}" srcOrd="0" destOrd="0" presId="urn:microsoft.com/office/officeart/2005/8/layout/vList6"/>
    <dgm:cxn modelId="{A57E07E0-43DE-41B1-BFF2-58553E7417C4}" type="presOf" srcId="{76291816-FF35-4278-8AF4-D9A8897C1752}" destId="{B05E7E96-C4CE-4EE3-B228-92B17B77EFC2}" srcOrd="0" destOrd="0" presId="urn:microsoft.com/office/officeart/2005/8/layout/vList6"/>
    <dgm:cxn modelId="{94B3BC1A-420F-4051-9657-8E5A6561FF84}" type="presParOf" srcId="{13AC28F8-78B7-4FBB-AC18-1572394233E9}" destId="{2EB2337A-C622-45EE-82B9-2E378C151E30}" srcOrd="0" destOrd="0" presId="urn:microsoft.com/office/officeart/2005/8/layout/vList6"/>
    <dgm:cxn modelId="{1D3DDC3E-A33E-4A9E-9642-E0DE99DA590B}" type="presParOf" srcId="{2EB2337A-C622-45EE-82B9-2E378C151E30}" destId="{DA20A7B6-B4C8-444C-A15A-D2FE634A97A7}" srcOrd="0" destOrd="0" presId="urn:microsoft.com/office/officeart/2005/8/layout/vList6"/>
    <dgm:cxn modelId="{9D37BD78-8255-4982-812E-A6CCDC27C73D}" type="presParOf" srcId="{2EB2337A-C622-45EE-82B9-2E378C151E30}" destId="{0C915115-C8B9-4566-8EA6-E910ECE1C0E1}" srcOrd="1" destOrd="0" presId="urn:microsoft.com/office/officeart/2005/8/layout/vList6"/>
    <dgm:cxn modelId="{9B99687D-7CE0-41B1-9034-6DC753FDD5F6}" type="presParOf" srcId="{13AC28F8-78B7-4FBB-AC18-1572394233E9}" destId="{49E0AD4E-3D04-4103-8663-0130DBB85229}" srcOrd="1" destOrd="0" presId="urn:microsoft.com/office/officeart/2005/8/layout/vList6"/>
    <dgm:cxn modelId="{53BF45D3-302E-4423-AE22-923F004E84D5}" type="presParOf" srcId="{13AC28F8-78B7-4FBB-AC18-1572394233E9}" destId="{B261ACE5-93E7-4221-99E2-3D2B248F2832}" srcOrd="2" destOrd="0" presId="urn:microsoft.com/office/officeart/2005/8/layout/vList6"/>
    <dgm:cxn modelId="{68DDE5CD-4E16-421D-8B96-242748E69894}" type="presParOf" srcId="{B261ACE5-93E7-4221-99E2-3D2B248F2832}" destId="{B05E7E96-C4CE-4EE3-B228-92B17B77EFC2}" srcOrd="0" destOrd="0" presId="urn:microsoft.com/office/officeart/2005/8/layout/vList6"/>
    <dgm:cxn modelId="{5D41717B-D00F-4F58-80BF-510860B72D81}" type="presParOf" srcId="{B261ACE5-93E7-4221-99E2-3D2B248F2832}" destId="{AEB9C867-775B-4D2A-8D2C-EA6C7F778504}" srcOrd="1" destOrd="0" presId="urn:microsoft.com/office/officeart/2005/8/layout/vList6"/>
    <dgm:cxn modelId="{9C4AB38B-74BE-4D9E-9272-06F286CE5B25}" type="presParOf" srcId="{13AC28F8-78B7-4FBB-AC18-1572394233E9}" destId="{07F57499-BA43-499C-97A4-AE02C786497F}" srcOrd="3" destOrd="0" presId="urn:microsoft.com/office/officeart/2005/8/layout/vList6"/>
    <dgm:cxn modelId="{98D5F730-F724-404C-9A8E-AA95346353C0}" type="presParOf" srcId="{13AC28F8-78B7-4FBB-AC18-1572394233E9}" destId="{F4053B2D-0C24-4675-96B8-BE9855C9A410}" srcOrd="4" destOrd="0" presId="urn:microsoft.com/office/officeart/2005/8/layout/vList6"/>
    <dgm:cxn modelId="{84080AF6-9AA1-413E-B98D-77212386AA08}" type="presParOf" srcId="{F4053B2D-0C24-4675-96B8-BE9855C9A410}" destId="{62A7565D-5EA4-4EE9-B937-ABCF0A322530}" srcOrd="0" destOrd="0" presId="urn:microsoft.com/office/officeart/2005/8/layout/vList6"/>
    <dgm:cxn modelId="{C9B97FBA-CB81-4DB8-944B-1603D72CBF52}" type="presParOf" srcId="{F4053B2D-0C24-4675-96B8-BE9855C9A410}" destId="{F58BD1D8-E341-48BE-B436-9C5A829AD96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03E1E8-92AD-40E8-A82B-DD663ABCB1E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2D32E37-30A3-47E5-8430-528C4EC77B4A}">
      <dgm:prSet custT="1"/>
      <dgm:spPr/>
      <dgm:t>
        <a:bodyPr/>
        <a:lstStyle/>
        <a:p>
          <a:pPr rtl="0"/>
          <a:r>
            <a:rPr lang="ru-RU" sz="2000" dirty="0" smtClean="0"/>
            <a:t>Оказать необходимую помощь людям, чье детство прошло в годы войны.( посещение на дому, приглашение на классные часы, общешкольные мероприятия)</a:t>
          </a:r>
          <a:endParaRPr lang="ru-RU" sz="2000" dirty="0"/>
        </a:p>
      </dgm:t>
    </dgm:pt>
    <dgm:pt modelId="{9BD66909-3630-4B3F-B97F-E2F823191495}" type="parTrans" cxnId="{94F1F8F1-8B4D-4081-98A2-1E32F7EDE195}">
      <dgm:prSet/>
      <dgm:spPr/>
      <dgm:t>
        <a:bodyPr/>
        <a:lstStyle/>
        <a:p>
          <a:endParaRPr lang="ru-RU"/>
        </a:p>
      </dgm:t>
    </dgm:pt>
    <dgm:pt modelId="{D9FF7836-E23F-49CE-8ADE-18BE271D2CA4}" type="sibTrans" cxnId="{94F1F8F1-8B4D-4081-98A2-1E32F7EDE195}">
      <dgm:prSet/>
      <dgm:spPr/>
      <dgm:t>
        <a:bodyPr/>
        <a:lstStyle/>
        <a:p>
          <a:endParaRPr lang="ru-RU"/>
        </a:p>
      </dgm:t>
    </dgm:pt>
    <dgm:pt modelId="{7EED21CC-E0FA-4E77-BA14-F7E8DE517C37}" type="pres">
      <dgm:prSet presAssocID="{3003E1E8-92AD-40E8-A82B-DD663ABCB1E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1AAF97-6FF3-4EA4-BC64-B293B174C911}" type="pres">
      <dgm:prSet presAssocID="{32D32E37-30A3-47E5-8430-528C4EC77B4A}" presName="linNode" presStyleCnt="0"/>
      <dgm:spPr/>
    </dgm:pt>
    <dgm:pt modelId="{904D5A38-34EA-4C27-9D1F-F6A6F981DE40}" type="pres">
      <dgm:prSet presAssocID="{32D32E37-30A3-47E5-8430-528C4EC77B4A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18802-7461-4CBC-A994-1A4727AD4388}" type="pres">
      <dgm:prSet presAssocID="{32D32E37-30A3-47E5-8430-528C4EC77B4A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2BFBD764-4E66-4096-A95F-F0C2F970528F}" type="presOf" srcId="{3003E1E8-92AD-40E8-A82B-DD663ABCB1EB}" destId="{7EED21CC-E0FA-4E77-BA14-F7E8DE517C37}" srcOrd="0" destOrd="0" presId="urn:microsoft.com/office/officeart/2005/8/layout/vList6"/>
    <dgm:cxn modelId="{94F1F8F1-8B4D-4081-98A2-1E32F7EDE195}" srcId="{3003E1E8-92AD-40E8-A82B-DD663ABCB1EB}" destId="{32D32E37-30A3-47E5-8430-528C4EC77B4A}" srcOrd="0" destOrd="0" parTransId="{9BD66909-3630-4B3F-B97F-E2F823191495}" sibTransId="{D9FF7836-E23F-49CE-8ADE-18BE271D2CA4}"/>
    <dgm:cxn modelId="{F1B19AD4-88C7-4F78-A98A-7ADABB91008F}" type="presOf" srcId="{32D32E37-30A3-47E5-8430-528C4EC77B4A}" destId="{904D5A38-34EA-4C27-9D1F-F6A6F981DE40}" srcOrd="0" destOrd="0" presId="urn:microsoft.com/office/officeart/2005/8/layout/vList6"/>
    <dgm:cxn modelId="{982517A0-1521-41F7-9E37-8789FAF207AE}" type="presParOf" srcId="{7EED21CC-E0FA-4E77-BA14-F7E8DE517C37}" destId="{481AAF97-6FF3-4EA4-BC64-B293B174C911}" srcOrd="0" destOrd="0" presId="urn:microsoft.com/office/officeart/2005/8/layout/vList6"/>
    <dgm:cxn modelId="{53620D10-F7D3-4D27-AE5E-82F7E5DBED5D}" type="presParOf" srcId="{481AAF97-6FF3-4EA4-BC64-B293B174C911}" destId="{904D5A38-34EA-4C27-9D1F-F6A6F981DE40}" srcOrd="0" destOrd="0" presId="urn:microsoft.com/office/officeart/2005/8/layout/vList6"/>
    <dgm:cxn modelId="{7CE1416A-E818-4C27-8E1F-97363D299264}" type="presParOf" srcId="{481AAF97-6FF3-4EA4-BC64-B293B174C911}" destId="{95118802-7461-4CBC-A994-1A4727AD438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79A67-4E7D-4F48-9A88-D2CA455497C5}">
      <dsp:nvSpPr>
        <dsp:cNvPr id="0" name=""/>
        <dsp:cNvSpPr/>
      </dsp:nvSpPr>
      <dsp:spPr>
        <a:xfrm>
          <a:off x="0" y="363615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94F36-2BAD-42D7-A6F8-5A73CB39C355}">
      <dsp:nvSpPr>
        <dsp:cNvPr id="0" name=""/>
        <dsp:cNvSpPr/>
      </dsp:nvSpPr>
      <dsp:spPr>
        <a:xfrm>
          <a:off x="411480" y="38895"/>
          <a:ext cx="57607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Работа обучающихся по созданию сборника «Дети войны»</a:t>
          </a:r>
          <a:endParaRPr lang="ru-RU" sz="2400" kern="1200" dirty="0"/>
        </a:p>
      </dsp:txBody>
      <dsp:txXfrm>
        <a:off x="443183" y="70598"/>
        <a:ext cx="5697314" cy="586034"/>
      </dsp:txXfrm>
    </dsp:sp>
    <dsp:sp modelId="{B3440A19-D42E-499C-9B46-7AD2B3B0DDF0}">
      <dsp:nvSpPr>
        <dsp:cNvPr id="0" name=""/>
        <dsp:cNvSpPr/>
      </dsp:nvSpPr>
      <dsp:spPr>
        <a:xfrm>
          <a:off x="0" y="1361535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1D99B-5289-4996-8D5B-FBBD525EE34C}">
      <dsp:nvSpPr>
        <dsp:cNvPr id="0" name=""/>
        <dsp:cNvSpPr/>
      </dsp:nvSpPr>
      <dsp:spPr>
        <a:xfrm>
          <a:off x="411480" y="1036816"/>
          <a:ext cx="57607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Связи с общественностью</a:t>
          </a:r>
          <a:endParaRPr lang="ru-RU" sz="2400" kern="1200" dirty="0"/>
        </a:p>
      </dsp:txBody>
      <dsp:txXfrm>
        <a:off x="443183" y="1068519"/>
        <a:ext cx="5697314" cy="586034"/>
      </dsp:txXfrm>
    </dsp:sp>
    <dsp:sp modelId="{543B6DDE-0DB7-421B-8163-EF07A530DC9E}">
      <dsp:nvSpPr>
        <dsp:cNvPr id="0" name=""/>
        <dsp:cNvSpPr/>
      </dsp:nvSpPr>
      <dsp:spPr>
        <a:xfrm>
          <a:off x="0" y="2359456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B07D4-2064-4427-A462-B79C6C6B0D21}">
      <dsp:nvSpPr>
        <dsp:cNvPr id="0" name=""/>
        <dsp:cNvSpPr/>
      </dsp:nvSpPr>
      <dsp:spPr>
        <a:xfrm>
          <a:off x="411480" y="2034735"/>
          <a:ext cx="57607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Практическая деятельность</a:t>
          </a:r>
          <a:endParaRPr lang="ru-RU" sz="2400" kern="1200" dirty="0"/>
        </a:p>
      </dsp:txBody>
      <dsp:txXfrm>
        <a:off x="443183" y="2066438"/>
        <a:ext cx="569731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6C24F-8583-48A7-B539-6B693B57E0F4}">
      <dsp:nvSpPr>
        <dsp:cNvPr id="0" name=""/>
        <dsp:cNvSpPr/>
      </dsp:nvSpPr>
      <dsp:spPr>
        <a:xfrm>
          <a:off x="3286145" y="0"/>
          <a:ext cx="4937760" cy="33337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3286145" y="416720"/>
        <a:ext cx="3687600" cy="2500320"/>
      </dsp:txXfrm>
    </dsp:sp>
    <dsp:sp modelId="{8A6143AA-98AF-4FB0-A5BE-16427B825BCF}">
      <dsp:nvSpPr>
        <dsp:cNvPr id="0" name=""/>
        <dsp:cNvSpPr/>
      </dsp:nvSpPr>
      <dsp:spPr>
        <a:xfrm>
          <a:off x="0" y="0"/>
          <a:ext cx="3291840" cy="333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Инициативной группе рассказать о проекте «Дети войны» и организовать ребят  на сбор материалов о жизни односельчан в годы ВОВ.</a:t>
          </a:r>
          <a:endParaRPr lang="ru-RU" sz="2000" kern="1200" dirty="0"/>
        </a:p>
      </dsp:txBody>
      <dsp:txXfrm>
        <a:off x="160694" y="160694"/>
        <a:ext cx="2970452" cy="3012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15115-C8B9-4566-8EA6-E910ECE1C0E1}">
      <dsp:nvSpPr>
        <dsp:cNvPr id="0" name=""/>
        <dsp:cNvSpPr/>
      </dsp:nvSpPr>
      <dsp:spPr>
        <a:xfrm>
          <a:off x="3078479" y="0"/>
          <a:ext cx="4617720" cy="1604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0A7B6-B4C8-444C-A15A-D2FE634A97A7}">
      <dsp:nvSpPr>
        <dsp:cNvPr id="0" name=""/>
        <dsp:cNvSpPr/>
      </dsp:nvSpPr>
      <dsp:spPr>
        <a:xfrm>
          <a:off x="0" y="0"/>
          <a:ext cx="3078480" cy="1604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Проведение социологического опроса.</a:t>
          </a:r>
          <a:endParaRPr lang="ru-RU" sz="1600" kern="1200" dirty="0"/>
        </a:p>
      </dsp:txBody>
      <dsp:txXfrm>
        <a:off x="78343" y="78343"/>
        <a:ext cx="2921794" cy="1448177"/>
      </dsp:txXfrm>
    </dsp:sp>
    <dsp:sp modelId="{AEB9C867-775B-4D2A-8D2C-EA6C7F778504}">
      <dsp:nvSpPr>
        <dsp:cNvPr id="0" name=""/>
        <dsp:cNvSpPr/>
      </dsp:nvSpPr>
      <dsp:spPr>
        <a:xfrm>
          <a:off x="3078479" y="1765349"/>
          <a:ext cx="4617720" cy="1604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E7E96-C4CE-4EE3-B228-92B17B77EFC2}">
      <dsp:nvSpPr>
        <dsp:cNvPr id="0" name=""/>
        <dsp:cNvSpPr/>
      </dsp:nvSpPr>
      <dsp:spPr>
        <a:xfrm>
          <a:off x="0" y="1765349"/>
          <a:ext cx="3078480" cy="1604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Совместная работа с администрацией </a:t>
          </a:r>
          <a:r>
            <a:rPr lang="ru-RU" sz="1600" kern="1200" dirty="0" err="1" smtClean="0"/>
            <a:t>Калтайского</a:t>
          </a:r>
          <a:r>
            <a:rPr lang="ru-RU" sz="1600" kern="1200" dirty="0" smtClean="0"/>
            <a:t>  сельского  поселения.</a:t>
          </a:r>
          <a:endParaRPr lang="ru-RU" sz="1600" kern="1200" dirty="0"/>
        </a:p>
      </dsp:txBody>
      <dsp:txXfrm>
        <a:off x="78343" y="1843692"/>
        <a:ext cx="2921794" cy="1448177"/>
      </dsp:txXfrm>
    </dsp:sp>
    <dsp:sp modelId="{F58BD1D8-E341-48BE-B436-9C5A829AD96E}">
      <dsp:nvSpPr>
        <dsp:cNvPr id="0" name=""/>
        <dsp:cNvSpPr/>
      </dsp:nvSpPr>
      <dsp:spPr>
        <a:xfrm>
          <a:off x="3078479" y="3530699"/>
          <a:ext cx="4617720" cy="16048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7565D-5EA4-4EE9-B937-ABCF0A322530}">
      <dsp:nvSpPr>
        <dsp:cNvPr id="0" name=""/>
        <dsp:cNvSpPr/>
      </dsp:nvSpPr>
      <dsp:spPr>
        <a:xfrm>
          <a:off x="0" y="3530699"/>
          <a:ext cx="3078480" cy="1604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Совместная работа с частными предпринимателями, с целью оказания  помощи при подготовки проекта</a:t>
          </a:r>
          <a:endParaRPr lang="ru-RU" sz="1600" kern="1200" dirty="0"/>
        </a:p>
      </dsp:txBody>
      <dsp:txXfrm>
        <a:off x="78343" y="3609042"/>
        <a:ext cx="2921794" cy="1448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18802-7461-4CBC-A994-1A4727AD4388}">
      <dsp:nvSpPr>
        <dsp:cNvPr id="0" name=""/>
        <dsp:cNvSpPr/>
      </dsp:nvSpPr>
      <dsp:spPr>
        <a:xfrm>
          <a:off x="3291839" y="0"/>
          <a:ext cx="4937760" cy="30241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D5A38-34EA-4C27-9D1F-F6A6F981DE40}">
      <dsp:nvSpPr>
        <dsp:cNvPr id="0" name=""/>
        <dsp:cNvSpPr/>
      </dsp:nvSpPr>
      <dsp:spPr>
        <a:xfrm>
          <a:off x="0" y="0"/>
          <a:ext cx="3291840" cy="3024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Оказать необходимую помощь людям, чье детство прошло в годы войны.( посещение на дому, приглашение на классные часы, общешкольные мероприятия)</a:t>
          </a:r>
          <a:endParaRPr lang="ru-RU" sz="2000" kern="1200" dirty="0"/>
        </a:p>
      </dsp:txBody>
      <dsp:txXfrm>
        <a:off x="147629" y="147629"/>
        <a:ext cx="2996582" cy="2728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-6350" y="20638"/>
            <a:ext cx="9144000" cy="2057400"/>
            <a:chOff x="0" y="0"/>
            <a:chExt cx="11083636" cy="2399868"/>
          </a:xfrm>
        </p:grpSpPr>
        <p:pic>
          <p:nvPicPr>
            <p:cNvPr id="7" name="Picture 2" descr="K:\ProPowerPoint\Шаблоны\В работе\9 Мая\9-MayPrin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29" b="65681"/>
            <a:stretch>
              <a:fillRect/>
            </a:stretch>
          </p:blipFill>
          <p:spPr bwMode="auto">
            <a:xfrm>
              <a:off x="0" y="0"/>
              <a:ext cx="7075055" cy="2399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K:\ProPowerPoint\Шаблоны\В работе\9 Мая\9-MayPrin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89" r="23529" b="82841"/>
            <a:stretch>
              <a:fillRect/>
            </a:stretch>
          </p:blipFill>
          <p:spPr bwMode="auto">
            <a:xfrm>
              <a:off x="6629108" y="0"/>
              <a:ext cx="4454528" cy="1199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19200" y="2133600"/>
            <a:ext cx="7772400" cy="9906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dirty="0" smtClean="0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934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D198F85-FFA3-40A7-86C7-FC2EFFA818D8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D29F-9991-4DFE-ABAC-4C6CDA550C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212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07950"/>
            <a:ext cx="1943100" cy="6018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07950"/>
            <a:ext cx="5676900" cy="6018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263EB98-7AD6-4BF5-AFB6-271ECC1EB436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CD68-31FF-46C6-B392-8863D09986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6806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7CD8C42-4162-4D0C-8653-C4C8B828DA8E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4B006-51ED-4E04-B0FA-452C1239B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1673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7CD8C42-4162-4D0C-8653-C4C8B828DA8E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4B006-51ED-4E04-B0FA-452C1239B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8901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7CD8C42-4162-4D0C-8653-C4C8B828DA8E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4B006-51ED-4E04-B0FA-452C1239B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117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7CD8C42-4162-4D0C-8653-C4C8B828DA8E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4B006-51ED-4E04-B0FA-452C1239B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4610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29671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A8360D8-AA81-4E54-923D-91BBE1806B6E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739E1-26F6-4D5A-9CA2-2FFABE3088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7621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/>
        </p:nvSpPr>
        <p:spPr bwMode="auto">
          <a:xfrm>
            <a:off x="4291013" y="3244850"/>
            <a:ext cx="56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/>
              <a:t>3,2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F24B0-BA9A-45F5-991F-C69EE7B88B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7750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4E176-6002-4E41-9EED-4E9B3AC0F5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2727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7607A65-0FBC-4F21-8D3D-609DEFE0D8D9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2D83-1B2A-404B-B8A8-76D6599209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78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2A23758-ED93-4578-9FEB-007328A4EE6F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91D2-06FF-4C3F-8B5C-546D82F9D3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6119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995842E-F88E-446F-A2CB-3CEA7EDA395B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6286-9217-44D9-81F6-8073D32B1B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8561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E0AF403-5C97-435B-B699-0EF1C5BF7826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E935-5E38-4BE1-9A73-B0ED91615E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6853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5095FD3-1A79-4D03-9B1F-80FD82AD81EA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38C6-F522-4284-9795-B2CCF62555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7605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107950"/>
            <a:ext cx="7315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76962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94B006-51ED-4E04-B0FA-452C1239B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9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2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29" b="65681"/>
          <a:stretch>
            <a:fillRect/>
          </a:stretch>
        </p:blipFill>
        <p:spPr bwMode="auto">
          <a:xfrm>
            <a:off x="79084" y="116632"/>
            <a:ext cx="4996972" cy="19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K:\ProPowerPoint\Шаблоны\В работе\9 Мая\9-MayPrint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4" r="23529" b="82841"/>
          <a:stretch/>
        </p:blipFill>
        <p:spPr bwMode="auto">
          <a:xfrm>
            <a:off x="3108339" y="107950"/>
            <a:ext cx="598859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5203825"/>
            <a:ext cx="1520825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45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Графика\картинки\Natures Anatomy\bs31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500063"/>
            <a:ext cx="8334375" cy="585787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9" name="TextBox 8"/>
          <p:cNvSpPr txBox="1"/>
          <p:nvPr/>
        </p:nvSpPr>
        <p:spPr>
          <a:xfrm rot="19910188">
            <a:off x="-128253" y="1859817"/>
            <a:ext cx="8169497" cy="138499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«Дети  войны»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Выдержки из газеты «Красное знамя»</a:t>
            </a:r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Из газет военного времени мы узнали, как школьники после учебы работали на уборке урожая, в ночную смену заменяли старших товарищей на заводах у станков, шили и вязали вещи для бойцов.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ru-RU" dirty="0" smtClean="0"/>
              <a:t>24 февраля 1944 года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«На подарки бойцам.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 большой радостью и желанием ученики школ Томской области собрали деньги на подарки бойцам красной армии. Всего собрано 115 рублей 68 копеек»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ru-RU" dirty="0" smtClean="0"/>
              <a:t>8 октября 1942 года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«Томская область изготовила и отдала на фронт 5 телогреек, 5 брюк, наволочки, простыни, 20 шапок-ушанок. Женщины, а также девушки – старшеклассницы сшили и  отправили дополнительно  40 кисетов, 200 носовых платков, 30 пар рукавиц.»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Нормативно правовая база:</a:t>
            </a:r>
            <a:endParaRPr lang="ru-RU"/>
          </a:p>
        </p:txBody>
      </p:sp>
      <p:sp>
        <p:nvSpPr>
          <p:cNvPr id="1741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Конституция РФ </a:t>
            </a:r>
          </a:p>
          <a:p>
            <a:r>
              <a:rPr lang="ru-RU" smtClean="0"/>
              <a:t>Федеральный закон о ветеранах</a:t>
            </a:r>
          </a:p>
          <a:p>
            <a:r>
              <a:rPr lang="ru-RU" smtClean="0"/>
              <a:t>Государственная программа патриотического воспитания граждан РФ на 2006-2010 г.</a:t>
            </a:r>
          </a:p>
        </p:txBody>
      </p:sp>
      <p:pic>
        <p:nvPicPr>
          <p:cNvPr id="17412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2214563"/>
            <a:ext cx="1100137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Лента лицом вниз 4"/>
          <p:cNvSpPr/>
          <p:nvPr/>
        </p:nvSpPr>
        <p:spPr>
          <a:xfrm>
            <a:off x="1143000" y="4786313"/>
            <a:ext cx="6786563" cy="92868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smtClean="0"/>
              <a:t>Список « Детей войны » 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с. Калтай  1928-1938  года рождения.</a:t>
            </a:r>
            <a:endParaRPr lang="ru-RU" sz="280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710"/>
          </a:xfrm>
        </p:spPr>
        <p:txBody>
          <a:bodyPr numCol="3">
            <a:noAutofit/>
          </a:bodyPr>
          <a:lstStyle/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Иванова </a:t>
            </a:r>
            <a:r>
              <a:rPr lang="ru-RU" sz="900" dirty="0" err="1" smtClean="0"/>
              <a:t>Нафиса</a:t>
            </a:r>
            <a:r>
              <a:rPr lang="ru-RU" sz="900" dirty="0" smtClean="0"/>
              <a:t> </a:t>
            </a:r>
            <a:r>
              <a:rPr lang="ru-RU" sz="900" dirty="0" err="1" smtClean="0"/>
              <a:t>Вахреевна</a:t>
            </a:r>
            <a:r>
              <a:rPr lang="ru-RU" sz="900" dirty="0" smtClean="0"/>
              <a:t> – 1928г.р.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Карташова Вера Терентьевна – 1928г.р.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Егорова Дина Николаевна – 1928г.р.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Филимонова Нина Тимофеевна – 1928г.р.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Юсупова </a:t>
            </a:r>
            <a:r>
              <a:rPr lang="ru-RU" sz="900" dirty="0" err="1" smtClean="0"/>
              <a:t>Зайтуна</a:t>
            </a:r>
            <a:r>
              <a:rPr lang="ru-RU" sz="900" dirty="0" smtClean="0"/>
              <a:t> </a:t>
            </a:r>
            <a:r>
              <a:rPr lang="ru-RU" sz="900" dirty="0" err="1" smtClean="0"/>
              <a:t>Шарыповна</a:t>
            </a:r>
            <a:r>
              <a:rPr lang="ru-RU" sz="900" dirty="0" smtClean="0"/>
              <a:t> – 1928г.р.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Терехин Николай Кузьмич – 1928г.р.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Ядчишина</a:t>
            </a:r>
            <a:r>
              <a:rPr lang="ru-RU" sz="900" dirty="0" smtClean="0"/>
              <a:t> Надежда Григорьевна – 1928г.р.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Смокотина</a:t>
            </a:r>
            <a:r>
              <a:rPr lang="ru-RU" sz="900" dirty="0" smtClean="0"/>
              <a:t> Прасковья Александровна – 1928г.р.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Харчук</a:t>
            </a:r>
            <a:r>
              <a:rPr lang="ru-RU" sz="900" dirty="0" smtClean="0"/>
              <a:t> Вера </a:t>
            </a:r>
            <a:r>
              <a:rPr lang="ru-RU" sz="900" dirty="0" err="1" smtClean="0"/>
              <a:t>Прокофьекна</a:t>
            </a:r>
            <a:r>
              <a:rPr lang="ru-RU" sz="900" dirty="0" smtClean="0"/>
              <a:t> – 1928г.р.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Ламонова</a:t>
            </a:r>
            <a:r>
              <a:rPr lang="ru-RU" sz="900" dirty="0" smtClean="0"/>
              <a:t> Татьяна Дмитриевна – 1929г.р.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Мустаев</a:t>
            </a:r>
            <a:r>
              <a:rPr lang="ru-RU" sz="900" dirty="0" smtClean="0"/>
              <a:t> </a:t>
            </a:r>
            <a:r>
              <a:rPr lang="ru-RU" sz="900" dirty="0" err="1" smtClean="0"/>
              <a:t>Шайхулла</a:t>
            </a:r>
            <a:r>
              <a:rPr lang="ru-RU" sz="900" dirty="0" smtClean="0"/>
              <a:t> </a:t>
            </a:r>
            <a:r>
              <a:rPr lang="ru-RU" sz="900" dirty="0" err="1" smtClean="0"/>
              <a:t>Зинатович</a:t>
            </a:r>
            <a:r>
              <a:rPr lang="ru-RU" sz="900" dirty="0" smtClean="0"/>
              <a:t> – 1929г.р.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Замятина Галина Кузьминична – 1929г.р.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Филиппова Галина Ивановна – 1929г.р.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Митюшов</a:t>
            </a:r>
            <a:r>
              <a:rPr lang="ru-RU" sz="900" dirty="0" smtClean="0"/>
              <a:t> Василий Иванович – 1930г.р.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Подшивалова</a:t>
            </a:r>
            <a:r>
              <a:rPr lang="ru-RU" sz="900" dirty="0" smtClean="0"/>
              <a:t> Августа Николаевна – 1930г.р.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Лушкинова</a:t>
            </a:r>
            <a:r>
              <a:rPr lang="ru-RU" sz="900" dirty="0" smtClean="0"/>
              <a:t> Диана </a:t>
            </a:r>
            <a:r>
              <a:rPr lang="ru-RU" sz="900" dirty="0" err="1" smtClean="0"/>
              <a:t>Камалутдиновна</a:t>
            </a:r>
            <a:r>
              <a:rPr lang="ru-RU" sz="900" dirty="0" smtClean="0"/>
              <a:t> – 1930г.р.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Жемалутдинова</a:t>
            </a:r>
            <a:r>
              <a:rPr lang="ru-RU" sz="900" dirty="0" smtClean="0"/>
              <a:t> </a:t>
            </a:r>
            <a:r>
              <a:rPr lang="ru-RU" sz="900" dirty="0" err="1" smtClean="0"/>
              <a:t>Гальтжиган</a:t>
            </a:r>
            <a:r>
              <a:rPr lang="ru-RU" sz="900" dirty="0" smtClean="0"/>
              <a:t> </a:t>
            </a:r>
            <a:r>
              <a:rPr lang="ru-RU" sz="900" dirty="0" err="1" smtClean="0"/>
              <a:t>Таировна</a:t>
            </a:r>
            <a:r>
              <a:rPr lang="ru-RU" sz="900" dirty="0" smtClean="0"/>
              <a:t> – 1930г.р.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Курпик</a:t>
            </a:r>
            <a:r>
              <a:rPr lang="ru-RU" sz="900" dirty="0" smtClean="0"/>
              <a:t> Нина Афанасьевна -1930г.р.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Иванов Павел Давыдович – 1931г.р.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Мустаева Ольга Алексеевна – 1931г.р.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Думин</a:t>
            </a:r>
            <a:r>
              <a:rPr lang="ru-RU" sz="900" dirty="0" smtClean="0"/>
              <a:t> Леонтий Григорьевич – 1931г.р.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Маракина</a:t>
            </a:r>
            <a:r>
              <a:rPr lang="ru-RU" sz="900" dirty="0" smtClean="0"/>
              <a:t> Елизавета Федоровна – 1931г.р.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Федиахметова</a:t>
            </a:r>
            <a:r>
              <a:rPr lang="ru-RU" sz="900" dirty="0" smtClean="0"/>
              <a:t> </a:t>
            </a:r>
            <a:r>
              <a:rPr lang="ru-RU" sz="900" dirty="0" err="1" smtClean="0"/>
              <a:t>Библииса</a:t>
            </a:r>
            <a:r>
              <a:rPr lang="ru-RU" sz="900" dirty="0" smtClean="0"/>
              <a:t> </a:t>
            </a:r>
            <a:r>
              <a:rPr lang="ru-RU" sz="900" dirty="0" err="1" smtClean="0"/>
              <a:t>Вахреевна</a:t>
            </a:r>
            <a:r>
              <a:rPr lang="ru-RU" sz="900" dirty="0" smtClean="0"/>
              <a:t> – 1931г.р.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Созинова Вера Константиновна – 1932г.р.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Рябков Александр Алексеевич – 1932г.р.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Лапинская</a:t>
            </a:r>
            <a:r>
              <a:rPr lang="ru-RU" sz="900" dirty="0" smtClean="0"/>
              <a:t> Галина Николаевна – 1932г.р.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Семенов Александр Семенович – 1933г.р.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Подшивалова</a:t>
            </a:r>
            <a:r>
              <a:rPr lang="ru-RU" sz="900" dirty="0" smtClean="0"/>
              <a:t> Галина Владимировна – 1933г.р.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Вершинин</a:t>
            </a:r>
            <a:r>
              <a:rPr lang="ru-RU" sz="900" dirty="0" smtClean="0"/>
              <a:t> Михаил Васильевич – 1933г.р.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Малькова</a:t>
            </a:r>
            <a:r>
              <a:rPr lang="ru-RU" sz="900" dirty="0" smtClean="0"/>
              <a:t> Полина Спиридоновна – 1933г.р.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Ларина Нина Федоровна – 1933г.р.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Рябкова</a:t>
            </a:r>
            <a:r>
              <a:rPr lang="ru-RU" sz="900" dirty="0" smtClean="0"/>
              <a:t> Вера Ивановна – 1933г.р.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Шиляева</a:t>
            </a:r>
            <a:r>
              <a:rPr lang="ru-RU" sz="900" dirty="0" smtClean="0"/>
              <a:t> Екатерина Васильевна – 1934г.р.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Габбасов</a:t>
            </a:r>
            <a:r>
              <a:rPr lang="ru-RU" sz="900" dirty="0" smtClean="0"/>
              <a:t> Салим </a:t>
            </a:r>
            <a:r>
              <a:rPr lang="ru-RU" sz="900" dirty="0" err="1" smtClean="0"/>
              <a:t>Усманович</a:t>
            </a:r>
            <a:r>
              <a:rPr lang="ru-RU" sz="900" dirty="0" smtClean="0"/>
              <a:t> – 1934г.р.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Мальков Святослав </a:t>
            </a:r>
            <a:r>
              <a:rPr lang="ru-RU" sz="900" dirty="0" err="1" smtClean="0"/>
              <a:t>Мефодьевич</a:t>
            </a:r>
            <a:r>
              <a:rPr lang="ru-RU" sz="900" dirty="0" smtClean="0"/>
              <a:t> – 1934г.р.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Терехина Валентина Ивановна – 1934г.р.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Ларина Мария Петровна – 1934г.р.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Сабанцев</a:t>
            </a:r>
            <a:r>
              <a:rPr lang="ru-RU" sz="900" dirty="0" smtClean="0"/>
              <a:t> Сергей Яковлевич- 1934г.р.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Сибирякова</a:t>
            </a:r>
            <a:r>
              <a:rPr lang="ru-RU" sz="900" dirty="0" smtClean="0"/>
              <a:t> </a:t>
            </a:r>
            <a:r>
              <a:rPr lang="ru-RU" sz="900" dirty="0" err="1" smtClean="0"/>
              <a:t>Сажида</a:t>
            </a:r>
            <a:r>
              <a:rPr lang="ru-RU" sz="900" dirty="0" smtClean="0"/>
              <a:t> </a:t>
            </a:r>
            <a:r>
              <a:rPr lang="ru-RU" sz="900" dirty="0" err="1" smtClean="0"/>
              <a:t>Вафеевна</a:t>
            </a:r>
            <a:r>
              <a:rPr lang="ru-RU" sz="900" dirty="0" smtClean="0"/>
              <a:t> – 1935г.р.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Созинов Петр Алексеевич – 1935г.р.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Лопарева Валентина Владимировна – 1935г.р.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Игнатьев Петр Николаевич – 1935г.р.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Трофимов Сергей </a:t>
            </a:r>
            <a:r>
              <a:rPr lang="ru-RU" sz="900" dirty="0" err="1" smtClean="0"/>
              <a:t>Евдокимович</a:t>
            </a:r>
            <a:r>
              <a:rPr lang="ru-RU" sz="900" dirty="0" smtClean="0"/>
              <a:t> – 1935г.р.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Елисеев Виктор Терентьевич – 1935г.р.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Леонов Михаил Ильич – 1936г.р.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Парфиненко</a:t>
            </a:r>
            <a:r>
              <a:rPr lang="ru-RU" sz="900" dirty="0" smtClean="0"/>
              <a:t> </a:t>
            </a:r>
            <a:r>
              <a:rPr lang="ru-RU" sz="900" dirty="0" err="1" smtClean="0"/>
              <a:t>Герта</a:t>
            </a:r>
            <a:r>
              <a:rPr lang="ru-RU" sz="900" dirty="0" smtClean="0"/>
              <a:t> Петровна – 1936г.р.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Тарасенко</a:t>
            </a:r>
            <a:r>
              <a:rPr lang="ru-RU" sz="900" dirty="0" smtClean="0"/>
              <a:t> Александр Павлович – 1937г.р.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Быков Валерий Николаевич – 1937г.р.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Парфиненко</a:t>
            </a:r>
            <a:r>
              <a:rPr lang="ru-RU" sz="900" dirty="0" smtClean="0"/>
              <a:t> Александр </a:t>
            </a:r>
            <a:r>
              <a:rPr lang="ru-RU" sz="900" dirty="0" err="1" smtClean="0"/>
              <a:t>Никифирович</a:t>
            </a:r>
            <a:r>
              <a:rPr lang="ru-RU" sz="900" dirty="0" smtClean="0"/>
              <a:t> – 1937г.р.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Зимовьева</a:t>
            </a:r>
            <a:r>
              <a:rPr lang="ru-RU" sz="900" dirty="0" smtClean="0"/>
              <a:t> Любовь </a:t>
            </a:r>
            <a:r>
              <a:rPr lang="ru-RU" sz="900" dirty="0" err="1" smtClean="0"/>
              <a:t>Кирьяновна</a:t>
            </a:r>
            <a:r>
              <a:rPr lang="ru-RU" sz="900" dirty="0" smtClean="0"/>
              <a:t> – 1937г.р.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Усанин</a:t>
            </a:r>
            <a:r>
              <a:rPr lang="ru-RU" sz="900" dirty="0" smtClean="0"/>
              <a:t> </a:t>
            </a:r>
            <a:r>
              <a:rPr lang="ru-RU" sz="900" dirty="0" err="1" smtClean="0"/>
              <a:t>Еким</a:t>
            </a:r>
            <a:r>
              <a:rPr lang="ru-RU" sz="900" dirty="0" smtClean="0"/>
              <a:t> Самуилович – 1937г.р.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Хорошкова</a:t>
            </a:r>
            <a:r>
              <a:rPr lang="ru-RU" sz="900" dirty="0" smtClean="0"/>
              <a:t> Антонина Антоновна – 1937г.р.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Рябова Валентина Егоровна – 1938г.р.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Коновалов Владимир Николаевич – 1938г.р.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Ларин Василий Васильевич – 1938г.р.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Трофимова Зоя Александровна – 1938г.р.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Титова Людмила Ильинична – 1938г.р.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smtClean="0"/>
              <a:t>Дмитриев Анатолий Иванович – 1938г.р.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Фахрутдинова</a:t>
            </a:r>
            <a:r>
              <a:rPr lang="ru-RU" sz="900" dirty="0" smtClean="0"/>
              <a:t>  </a:t>
            </a:r>
            <a:r>
              <a:rPr lang="ru-RU" sz="900" dirty="0" err="1" smtClean="0"/>
              <a:t>Райзана</a:t>
            </a:r>
            <a:r>
              <a:rPr lang="ru-RU" sz="900" dirty="0" smtClean="0"/>
              <a:t> </a:t>
            </a:r>
            <a:r>
              <a:rPr lang="ru-RU" sz="900" dirty="0" err="1" smtClean="0"/>
              <a:t>Файзрахмановна</a:t>
            </a:r>
            <a:r>
              <a:rPr lang="ru-RU" sz="900" dirty="0" smtClean="0"/>
              <a:t> – 1938г.р.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Фарухтдинов</a:t>
            </a:r>
            <a:r>
              <a:rPr lang="ru-RU" sz="900" dirty="0" smtClean="0"/>
              <a:t> </a:t>
            </a:r>
            <a:r>
              <a:rPr lang="ru-RU" sz="900" dirty="0" err="1" smtClean="0"/>
              <a:t>Хусаин</a:t>
            </a:r>
            <a:r>
              <a:rPr lang="ru-RU" sz="900" dirty="0" smtClean="0"/>
              <a:t> </a:t>
            </a:r>
            <a:r>
              <a:rPr lang="ru-RU" sz="900" dirty="0" err="1" smtClean="0"/>
              <a:t>Шарафеевич</a:t>
            </a:r>
            <a:r>
              <a:rPr lang="ru-RU" sz="900" dirty="0" smtClean="0"/>
              <a:t> – 1938г.р.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Маментьев</a:t>
            </a:r>
            <a:r>
              <a:rPr lang="ru-RU" sz="900" dirty="0" smtClean="0"/>
              <a:t> Дмитрий Константинович – 1938г.р.</a:t>
            </a:r>
          </a:p>
          <a:p>
            <a:pPr marL="274320" indent="-27432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ru-RU" sz="900" dirty="0" err="1" smtClean="0"/>
              <a:t>Подшивалов</a:t>
            </a:r>
            <a:r>
              <a:rPr lang="ru-RU" sz="900" dirty="0" smtClean="0"/>
              <a:t> Виктор Владимирович – 1938г.р. </a:t>
            </a:r>
            <a:endParaRPr lang="ru-RU" sz="9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6" descr="C:\Users\Lehrer\Documents\Фото\конференц\PICT0049.JPG"/>
          <p:cNvPicPr>
            <a:picLocks noChangeAspect="1" noChangeArrowheads="1"/>
          </p:cNvPicPr>
          <p:nvPr/>
        </p:nvPicPr>
        <p:blipFill rotWithShape="1">
          <a:blip r:embed="rId2" cstate="print"/>
          <a:srcRect l="27222" t="10783"/>
          <a:stretch/>
        </p:blipFill>
        <p:spPr bwMode="auto">
          <a:xfrm>
            <a:off x="5796136" y="1196751"/>
            <a:ext cx="2847802" cy="24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Содержимое 6"/>
          <p:cNvSpPr>
            <a:spLocks noGrp="1"/>
          </p:cNvSpPr>
          <p:nvPr>
            <p:ph idx="1"/>
          </p:nvPr>
        </p:nvSpPr>
        <p:spPr>
          <a:xfrm>
            <a:off x="914399" y="1524000"/>
            <a:ext cx="4521697" cy="4619625"/>
          </a:xfrm>
        </p:spPr>
        <p:txBody>
          <a:bodyPr/>
          <a:lstStyle/>
          <a:p>
            <a:pPr algn="ctr"/>
            <a:r>
              <a:rPr lang="ru-RU" sz="2200" b="1" dirty="0" smtClean="0"/>
              <a:t>Быков Валерий Николаевич</a:t>
            </a:r>
            <a:br>
              <a:rPr lang="ru-RU" sz="2200" b="1" dirty="0" smtClean="0"/>
            </a:br>
            <a:r>
              <a:rPr lang="ru-RU" sz="2200" b="1" dirty="0" smtClean="0"/>
              <a:t>1937 года рождения</a:t>
            </a:r>
          </a:p>
          <a:p>
            <a:pPr algn="just">
              <a:buFont typeface="Wingdings 2" pitchFamily="18" charset="2"/>
              <a:buNone/>
            </a:pPr>
            <a:endParaRPr lang="ru-RU" sz="2400" b="1" dirty="0" smtClean="0"/>
          </a:p>
          <a:p>
            <a:pPr algn="just">
              <a:buFont typeface="Wingdings 2" pitchFamily="18" charset="2"/>
              <a:buNone/>
            </a:pPr>
            <a:r>
              <a:rPr lang="ru-RU" sz="1800" b="1" dirty="0" smtClean="0"/>
              <a:t>«Жил в г. Томске с матерью. Когда началась война , мне было 4 года. Помню, что часто ели очистки от картофеля, посыпая их солью.</a:t>
            </a:r>
          </a:p>
          <a:p>
            <a:pPr algn="just">
              <a:buFont typeface="Wingdings 2" pitchFamily="18" charset="2"/>
              <a:buNone/>
            </a:pPr>
            <a:endParaRPr lang="ru-RU" sz="1800" b="1" dirty="0" smtClean="0"/>
          </a:p>
          <a:p>
            <a:pPr algn="just">
              <a:buFont typeface="Wingdings 2" pitchFamily="18" charset="2"/>
              <a:buNone/>
            </a:pPr>
            <a:r>
              <a:rPr lang="ru-RU" sz="1800" b="1" dirty="0" smtClean="0"/>
              <a:t>В 1944 году на отца пришла «похоронка». Помню, что все очень  плакали, а мама сидела, прижав меня к себе и молчала.»</a:t>
            </a:r>
          </a:p>
          <a:p>
            <a:endParaRPr lang="ru-RU" dirty="0" smtClean="0"/>
          </a:p>
        </p:txBody>
      </p:sp>
      <p:pic>
        <p:nvPicPr>
          <p:cNvPr id="19460" name="Picture 5" descr="C:\Users\Lehrer\Documents\Фото\Фото для презентации\PICT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9" y="3714750"/>
            <a:ext cx="2919810" cy="246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264696" cy="8007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Из воспоминаний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smtClean="0"/>
              <a:t>детей войны»</a:t>
            </a:r>
            <a:endParaRPr lang="ru-RU" sz="28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264696" cy="8007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Из воспоминаний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smtClean="0"/>
              <a:t>детей войны»</a:t>
            </a:r>
            <a:endParaRPr lang="ru-RU" sz="2800" b="1" dirty="0"/>
          </a:p>
        </p:txBody>
      </p:sp>
      <p:sp>
        <p:nvSpPr>
          <p:cNvPr id="20482" name="Содержимое 1"/>
          <p:cNvSpPr>
            <a:spLocks noGrp="1"/>
          </p:cNvSpPr>
          <p:nvPr>
            <p:ph idx="1"/>
          </p:nvPr>
        </p:nvSpPr>
        <p:spPr>
          <a:xfrm>
            <a:off x="1331640" y="1484784"/>
            <a:ext cx="4813126" cy="4572000"/>
          </a:xfrm>
        </p:spPr>
        <p:txBody>
          <a:bodyPr/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Хорошкова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Антонина Антоновна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1800" b="1" dirty="0" smtClean="0"/>
              <a:t>1936 года рождения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800" b="1" dirty="0" smtClean="0"/>
              <a:t>«</a:t>
            </a:r>
            <a:r>
              <a:rPr lang="ru-RU" sz="1800" b="1" dirty="0" smtClean="0"/>
              <a:t>Мне было 5 лет, когда началась война. Мы ходили на поля, копали картошку, сушили ее и пекли лепешки.  Когда мне исполнилось 8 лет мы уже работали: собирали колоски босиком, так как на ноги нечего было одеть. Отец был на фронте. Старший брат , ему было в начале войны 7 лет , он уже вовсю помогал маме по хозяйству. Но в один из знойных дней он пошел на речку купаться и утонул. Не знаю, как мама пережила это?..»</a:t>
            </a:r>
          </a:p>
          <a:p>
            <a:endParaRPr lang="ru-RU" dirty="0" smtClean="0"/>
          </a:p>
        </p:txBody>
      </p:sp>
      <p:pic>
        <p:nvPicPr>
          <p:cNvPr id="20484" name="Picture 3" descr="C:\Users\Lehrer\Documents\Фото\конференц\PICT0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1703388"/>
            <a:ext cx="2891729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Users\Lehrer\Documents\Фото\конференц\PICT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1" y="4060825"/>
            <a:ext cx="289172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15816" y="811409"/>
            <a:ext cx="6120680" cy="5688632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400" b="1" dirty="0" smtClean="0"/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Рябков Александр Алексеевич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1932 года рождения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/>
              <a:t>«…</a:t>
            </a:r>
            <a:r>
              <a:rPr lang="ru-RU" sz="1400" b="1" dirty="0" smtClean="0"/>
              <a:t>Когда началась война мне было 9 лет. Отец ушел на фронт. Мать осталась  с тремя детьми.  Я был самый старший.  Мы жили в Восточном Казахстане. В начале войны жить было полегче – оставались запасы с прошлого года, но в 1943 году было очень тяжело. Я бросил школу, пошел работать. Пахали, косили, после сенокоса убирали зерновые. Все вручную. А молотили на комбайне. По ночам пекли хлеб для фронта.  Было очень голодное время. Но на работе в поле нас кормили хорошо. А люди должны были большую часть продуктов сдать для фронта. Ведь главный лозунг был : «Все для фронта, все для победы!» Когда была сделана основная работа, дети возвращались в школу. Это было в декабре. В будни учились, а в выходные дни работали. В 1945 году я заканчивал 6 класс. В нашей деревне был один телефон у председателя колхоза. О победе узнали на уроке. Во время урока вызвали нашего учителя. Он вышел и его очень долго не было. Потом он пришел в класс с улыбкой и со слезами на глазах и сказал, что закончилась война. Нашей радости не было предела. Одни плакали, другие кричали «Ура!», третьи просто ,молча улыбались…»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400" b="1" dirty="0"/>
          </a:p>
        </p:txBody>
      </p:sp>
      <p:pic>
        <p:nvPicPr>
          <p:cNvPr id="21508" name="Picture 2" descr="C:\Users\Lehrer\Documents\Фото\Фото ветераны\100SSCAM\SSA43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370283"/>
            <a:ext cx="2902461" cy="257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264696" cy="8007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Из воспоминаний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smtClean="0"/>
              <a:t>детей войны»</a:t>
            </a:r>
            <a:endParaRPr lang="ru-RU" sz="28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02918" y="1052736"/>
            <a:ext cx="5472608" cy="5589240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b="1" dirty="0" err="1" smtClean="0">
                <a:solidFill>
                  <a:srgbClr val="C00000"/>
                </a:solidFill>
              </a:rPr>
              <a:t>Рябкова</a:t>
            </a:r>
            <a:r>
              <a:rPr lang="ru-RU" sz="1800" b="1" dirty="0" smtClean="0">
                <a:solidFill>
                  <a:srgbClr val="C00000"/>
                </a:solidFill>
              </a:rPr>
              <a:t> Вера Ивановна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1933 года рождения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/>
              <a:t>«…</a:t>
            </a:r>
            <a:r>
              <a:rPr lang="ru-RU" sz="1800" b="1" dirty="0" smtClean="0"/>
              <a:t>В 1941 году отца забрали на войну.  Старший брат был вместо отца. Мы жили в Южном Казахстане. В роскоши не жили. Но у нас была большая дружная и очень работящая семья. На своем огороде выращивали кукурузу, фасоль, зерновые.  У нас был большой сад. В саду росли яблони, урюк, персики, груши. В хозяйстве держали корову, кур, уток. Кроме работы по дому было очень много работы на полях. Мы выращивали хлопок, перерабатывали, из него шили одежду для солдат. 9 мая  1945 года принесли «похоронку» на отца. В доме творилось что- то очень страшное. Все кричали и плакали…»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800" dirty="0"/>
          </a:p>
        </p:txBody>
      </p:sp>
      <p:pic>
        <p:nvPicPr>
          <p:cNvPr id="22532" name="Picture 2" descr="C:\Users\Lehrer\Documents\Фото\Фото ветераны\100SSCAM\SSA43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33590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264696" cy="8007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Из воспоминаний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smtClean="0"/>
              <a:t>детей войны»</a:t>
            </a:r>
            <a:endParaRPr lang="ru-RU" sz="28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79912" y="1268760"/>
            <a:ext cx="5257800" cy="5328592"/>
          </a:xfrm>
        </p:spPr>
        <p:txBody>
          <a:bodyPr>
            <a:normAutofit fontScale="700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900" b="1" dirty="0" smtClean="0">
                <a:solidFill>
                  <a:srgbClr val="C00000"/>
                </a:solidFill>
              </a:rPr>
              <a:t>Леонов Михаил Ильич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1936 года рождения.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«…Детство было очень тяжелое, да его и не было практически. Носить было нечего. Есть тоже. Картошки хватало только до нового года.  Очень ждали весну, чтобы из крапивы сварить похлебку, наковырять оставшихся картофелин. Очень много дети болели и часто умирали. Болело много детей рахитом.  Мать делала все для нас, чтобы с нами ничего не случилось. Она работала дояркой с4 часов утра до 8 часов вечера, а потом уходила работать на поля до 2 часов ночи. Мы росли сами по себе. Разоряли птичьи гнезда, чтобы полакомиться яйцами, ловили рыбу. Со 2 класса работали на полях. Собирали горох, снопы таскали в скирды. Несмотря на возраст все лето работали в поле. Да и не было у нас никакого детства…»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3556" name="Picture 2" descr="C:\Users\Lehrer\Documents\Фото\Фото ветераны\100SSCAM\SSA43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3384376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264696" cy="8007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Из воспоминаний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smtClean="0"/>
              <a:t>детей войны»</a:t>
            </a:r>
            <a:endParaRPr lang="ru-RU" sz="28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Графика\картинки\Maps and Navigation\dt03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7" y="2439154"/>
            <a:ext cx="3163889" cy="2561482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metal"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Ожидаемый результат:</a:t>
            </a:r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2071688"/>
            <a:ext cx="4572000" cy="314325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Создать  сборник «Дети войны и их вклад в победу над фашистской Германией»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Пополнить музей собранным материалом о «детях войны» и фотоматериалом.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ДЕЯТЕЛЬНОСТЬ</a:t>
            </a:r>
            <a:br>
              <a:rPr lang="ru-RU" sz="2400" b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</a:br>
            <a:r>
              <a:rPr lang="ru-RU" sz="2400" b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ДОБРОВОЛЬЧЕСКОГО ОТРЯДА</a:t>
            </a:r>
          </a:p>
        </p:txBody>
      </p:sp>
      <p:pic>
        <p:nvPicPr>
          <p:cNvPr id="37893" name="Picture 5" descr="P10303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41438"/>
            <a:ext cx="6626225" cy="497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Над проектом работали:</a:t>
            </a:r>
            <a:endParaRPr lang="ru-RU"/>
          </a:p>
        </p:txBody>
      </p:sp>
      <p:sp>
        <p:nvSpPr>
          <p:cNvPr id="819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 smtClean="0"/>
          </a:p>
          <a:p>
            <a:pPr lvl="1"/>
            <a:r>
              <a:rPr lang="ru-RU" dirty="0" smtClean="0"/>
              <a:t>Инициативная группа:</a:t>
            </a:r>
          </a:p>
          <a:p>
            <a:pPr lvl="1">
              <a:buNone/>
            </a:pPr>
            <a:r>
              <a:rPr lang="ru-RU" sz="2000" dirty="0" smtClean="0"/>
              <a:t>КУРПИК ЛИДИЯ</a:t>
            </a:r>
          </a:p>
          <a:p>
            <a:pPr lvl="1">
              <a:buNone/>
            </a:pPr>
            <a:r>
              <a:rPr lang="ru-RU" sz="2000" dirty="0" smtClean="0">
                <a:latin typeface="Arial" charset="0"/>
              </a:rPr>
              <a:t>АБЗАЛИМОВА ВИКТОРИЯ</a:t>
            </a:r>
          </a:p>
          <a:p>
            <a:pPr lvl="1"/>
            <a:endParaRPr lang="ru-RU" sz="2000" dirty="0" smtClean="0"/>
          </a:p>
          <a:p>
            <a:pPr lvl="1"/>
            <a:r>
              <a:rPr lang="ru-RU" dirty="0" smtClean="0"/>
              <a:t>Руководитель проекта:</a:t>
            </a:r>
          </a:p>
          <a:p>
            <a:pPr lvl="1">
              <a:buFont typeface="Wingdings 2" pitchFamily="18" charset="2"/>
              <a:buNone/>
            </a:pPr>
            <a:r>
              <a:rPr lang="ru-RU" sz="2600" dirty="0" err="1" smtClean="0"/>
              <a:t>Шепелева</a:t>
            </a:r>
            <a:r>
              <a:rPr lang="ru-RU" sz="2600" dirty="0" smtClean="0"/>
              <a:t> Елена Леонидовна</a:t>
            </a:r>
          </a:p>
          <a:p>
            <a:endParaRPr lang="ru-RU" dirty="0" smtClean="0"/>
          </a:p>
        </p:txBody>
      </p:sp>
      <p:pic>
        <p:nvPicPr>
          <p:cNvPr id="6" name="Рисунок 5" descr="P106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042846"/>
            <a:ext cx="2963821" cy="22228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P1030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49275"/>
            <a:ext cx="7416800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P10303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92150"/>
            <a:ext cx="7218363" cy="5413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SDC12089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b="14011"/>
          <a:stretch>
            <a:fillRect/>
          </a:stretch>
        </p:blipFill>
        <p:spPr bwMode="auto">
          <a:xfrm>
            <a:off x="684213" y="404813"/>
            <a:ext cx="8135937" cy="57673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428868"/>
            <a:ext cx="7834197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Спасибо за внимание 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ehrer\Documents\Фото\Фото для презентации\PICT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83581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8572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z="3100" smtClean="0"/>
              <a:t>Задачи, которые мы </a:t>
            </a:r>
            <a:br>
              <a:rPr lang="ru-RU" sz="3100" smtClean="0"/>
            </a:br>
            <a:r>
              <a:rPr lang="ru-RU" sz="3100" smtClean="0"/>
              <a:t>ставим перед собой:</a:t>
            </a:r>
            <a:endParaRPr lang="ru-RU" sz="310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500" y="3643313"/>
            <a:ext cx="8229600" cy="2119312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сбор материалов о  людях, чье детство прошло в годы войны, именуемых в дальнейшем «Дети войны»;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исследование социологического опроса  по данной проблеме и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организация встреч школьников  с «Детьми войны»;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оказание шефской помощи одиноким престарелым людям;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воспитание у обучающихся чувства патриотизма, уважения к 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людям данного поколения;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пополнение материалов  школьного музея   собранной информацией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214414" y="428604"/>
            <a:ext cx="6357982" cy="785818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5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6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Цель :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143000" y="1571625"/>
            <a:ext cx="6357938" cy="785813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8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6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42938" y="1285875"/>
            <a:ext cx="7500937" cy="11430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90000" lnSpcReduction="20000"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   Привлечь внимание общественности к людям, чье детство прошло в годы Великой Отечественной войны;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   Собрать фактический материал на основе их рассказа и создать  сборник «Дети войны и их вклад в победу над фашистской Германией»  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Направления  работы:</a:t>
            </a:r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2214554"/>
          <a:ext cx="8229600" cy="2952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Цель первого направление:</a:t>
            </a: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000240"/>
          <a:ext cx="8229600" cy="333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Цель второго направления:</a:t>
            </a:r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90600" y="990600"/>
          <a:ext cx="7696200" cy="513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Цель третьего направления:</a:t>
            </a: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357430"/>
          <a:ext cx="8229600" cy="30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0962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Социологический опрос:</a:t>
            </a: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39738" y="1089025"/>
          <a:ext cx="8229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1906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Количество опрошенных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нет</a:t>
                      </a:r>
                      <a:endParaRPr lang="ru-RU" dirty="0"/>
                    </a:p>
                  </a:txBody>
                  <a:tcPr/>
                </a:tc>
              </a:tr>
              <a:tr h="1581853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 Считаете ли Вы, что люди, чье детство прошло в годы войны также пострадали от ее последствий, как и взрослые?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</a:tr>
              <a:tr h="177167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 Считаете ли Вы, что люди, чье детство прошло в годы войны, заслуживают заботы и внимания, как и ветераны войны и труда?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632741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Должны ли иметь «Дети войны» льготы 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busine1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4" id="{3B31513C-E62C-40DC-8037-1F489F50B1C4}" vid="{E776A3F7-1A5D-440F-839C-9FD705444C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435</TotalTime>
  <Words>882</Words>
  <Application>Microsoft Office PowerPoint</Application>
  <PresentationFormat>Экран (4:3)</PresentationFormat>
  <Paragraphs>151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Verdana</vt:lpstr>
      <vt:lpstr>Wingdings</vt:lpstr>
      <vt:lpstr>Wingdings 2</vt:lpstr>
      <vt:lpstr>Тема4</vt:lpstr>
      <vt:lpstr>Презентация PowerPoint</vt:lpstr>
      <vt:lpstr>Над проектом работали:</vt:lpstr>
      <vt:lpstr>Презентация PowerPoint</vt:lpstr>
      <vt:lpstr> Задачи, которые мы  ставим перед собой:</vt:lpstr>
      <vt:lpstr>Направления  работы:</vt:lpstr>
      <vt:lpstr>Цель первого направление:</vt:lpstr>
      <vt:lpstr>Цель второго направления:</vt:lpstr>
      <vt:lpstr>Цель третьего направления:</vt:lpstr>
      <vt:lpstr>Социологический опрос:</vt:lpstr>
      <vt:lpstr>Выдержки из газеты «Красное знамя»</vt:lpstr>
      <vt:lpstr>Нормативно правовая база:</vt:lpstr>
      <vt:lpstr>Список « Детей войны »  с. Калтай  1928-1938  года рождения.</vt:lpstr>
      <vt:lpstr>Из воспоминаний  «детей войны»</vt:lpstr>
      <vt:lpstr>Из воспоминаний  «детей войны»</vt:lpstr>
      <vt:lpstr>Из воспоминаний  «детей войны»</vt:lpstr>
      <vt:lpstr>Из воспоминаний  «детей войны»</vt:lpstr>
      <vt:lpstr>Из воспоминаний  «детей войны»</vt:lpstr>
      <vt:lpstr>Ожидаемый результат:</vt:lpstr>
      <vt:lpstr>ДЕЯТЕЛЬНОСТЬ ДОБРОВОЛЬЧЕСКОГО ОТРЯДА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«Дети войны»</dc:title>
  <dc:creator>Lehrer</dc:creator>
  <cp:lastModifiedBy>111</cp:lastModifiedBy>
  <cp:revision>33</cp:revision>
  <dcterms:created xsi:type="dcterms:W3CDTF">2008-04-22T10:47:31Z</dcterms:created>
  <dcterms:modified xsi:type="dcterms:W3CDTF">2017-02-13T05:01:20Z</dcterms:modified>
</cp:coreProperties>
</file>